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1" r:id="rId6"/>
    <p:sldId id="299" r:id="rId7"/>
    <p:sldId id="294" r:id="rId8"/>
    <p:sldId id="292" r:id="rId9"/>
    <p:sldId id="298" r:id="rId10"/>
    <p:sldId id="293" r:id="rId11"/>
    <p:sldId id="258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er" initials="S" lastIdx="1" clrIdx="0"/>
  <p:cmAuthor id="1" name="Mundkur, Taej" initials="MT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1AE"/>
    <a:srgbClr val="077CB3"/>
    <a:srgbClr val="339933"/>
    <a:srgbClr val="575757"/>
    <a:srgbClr val="CC0000"/>
    <a:srgbClr val="FFCC66"/>
    <a:srgbClr val="008080"/>
    <a:srgbClr val="339966"/>
    <a:srgbClr val="669900"/>
    <a:srgbClr val="CCCC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01F4D9-4084-4461-A221-6AAB24CBA0BD}" v="2" dt="2022-07-11T08:33:44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17" autoAdjust="0"/>
  </p:normalViewPr>
  <p:slideViewPr>
    <p:cSldViewPr snapToGrid="0">
      <p:cViewPr varScale="1">
        <p:scale>
          <a:sx n="115" d="100"/>
          <a:sy n="115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therton, Paul" userId="871b85c7-fc71-440d-88ba-744af8ded7be" providerId="ADAL" clId="{2B01F4D9-4084-4461-A221-6AAB24CBA0BD}"/>
    <pc:docChg chg="undo custSel addSld delSld modSld sldOrd">
      <pc:chgData name="Brotherton, Paul" userId="871b85c7-fc71-440d-88ba-744af8ded7be" providerId="ADAL" clId="{2B01F4D9-4084-4461-A221-6AAB24CBA0BD}" dt="2022-07-12T05:34:25.235" v="700" actId="20577"/>
      <pc:docMkLst>
        <pc:docMk/>
      </pc:docMkLst>
      <pc:sldChg chg="modSp mod">
        <pc:chgData name="Brotherton, Paul" userId="871b85c7-fc71-440d-88ba-744af8ded7be" providerId="ADAL" clId="{2B01F4D9-4084-4461-A221-6AAB24CBA0BD}" dt="2022-07-11T08:35:26.230" v="101" actId="20577"/>
        <pc:sldMkLst>
          <pc:docMk/>
          <pc:sldMk cId="757523826" sldId="256"/>
        </pc:sldMkLst>
        <pc:spChg chg="mod">
          <ac:chgData name="Brotherton, Paul" userId="871b85c7-fc71-440d-88ba-744af8ded7be" providerId="ADAL" clId="{2B01F4D9-4084-4461-A221-6AAB24CBA0BD}" dt="2022-07-11T08:35:26.230" v="101" actId="20577"/>
          <ac:spMkLst>
            <pc:docMk/>
            <pc:sldMk cId="757523826" sldId="256"/>
            <ac:spMk id="3" creationId="{0E9E13DD-BFE1-4197-BEA3-4F542DC37A5C}"/>
          </ac:spMkLst>
        </pc:spChg>
      </pc:sldChg>
      <pc:sldChg chg="del">
        <pc:chgData name="Brotherton, Paul" userId="871b85c7-fc71-440d-88ba-744af8ded7be" providerId="ADAL" clId="{2B01F4D9-4084-4461-A221-6AAB24CBA0BD}" dt="2022-07-11T07:35:43.439" v="4" actId="47"/>
        <pc:sldMkLst>
          <pc:docMk/>
          <pc:sldMk cId="3598856115" sldId="286"/>
        </pc:sldMkLst>
      </pc:sldChg>
      <pc:sldChg chg="modSp add mod">
        <pc:chgData name="Brotherton, Paul" userId="871b85c7-fc71-440d-88ba-744af8ded7be" providerId="ADAL" clId="{2B01F4D9-4084-4461-A221-6AAB24CBA0BD}" dt="2022-07-11T08:55:49.157" v="582" actId="20577"/>
        <pc:sldMkLst>
          <pc:docMk/>
          <pc:sldMk cId="2371701118" sldId="291"/>
        </pc:sldMkLst>
        <pc:spChg chg="mod">
          <ac:chgData name="Brotherton, Paul" userId="871b85c7-fc71-440d-88ba-744af8ded7be" providerId="ADAL" clId="{2B01F4D9-4084-4461-A221-6AAB24CBA0BD}" dt="2022-07-11T08:36:14.133" v="102" actId="113"/>
          <ac:spMkLst>
            <pc:docMk/>
            <pc:sldMk cId="2371701118" sldId="291"/>
            <ac:spMk id="4" creationId="{A0941710-471B-4F40-9998-D5E0C31F7BF2}"/>
          </ac:spMkLst>
        </pc:spChg>
        <pc:spChg chg="mod">
          <ac:chgData name="Brotherton, Paul" userId="871b85c7-fc71-440d-88ba-744af8ded7be" providerId="ADAL" clId="{2B01F4D9-4084-4461-A221-6AAB24CBA0BD}" dt="2022-07-11T08:55:49.157" v="582" actId="20577"/>
          <ac:spMkLst>
            <pc:docMk/>
            <pc:sldMk cId="2371701118" sldId="291"/>
            <ac:spMk id="13" creationId="{EC43A453-611A-4C64-94A6-9816669A9E3C}"/>
          </ac:spMkLst>
        </pc:spChg>
      </pc:sldChg>
      <pc:sldChg chg="modSp mod">
        <pc:chgData name="Brotherton, Paul" userId="871b85c7-fc71-440d-88ba-744af8ded7be" providerId="ADAL" clId="{2B01F4D9-4084-4461-A221-6AAB24CBA0BD}" dt="2022-07-11T07:38:01.342" v="35" actId="255"/>
        <pc:sldMkLst>
          <pc:docMk/>
          <pc:sldMk cId="2836108902" sldId="292"/>
        </pc:sldMkLst>
        <pc:spChg chg="mod">
          <ac:chgData name="Brotherton, Paul" userId="871b85c7-fc71-440d-88ba-744af8ded7be" providerId="ADAL" clId="{2B01F4D9-4084-4461-A221-6AAB24CBA0BD}" dt="2022-07-11T07:38:01.342" v="35" actId="255"/>
          <ac:spMkLst>
            <pc:docMk/>
            <pc:sldMk cId="2836108902" sldId="292"/>
            <ac:spMk id="4" creationId="{3C3CB673-9202-CB47-AEAD-5D471D968705}"/>
          </ac:spMkLst>
        </pc:spChg>
      </pc:sldChg>
      <pc:sldChg chg="addSp delSp modSp mod">
        <pc:chgData name="Brotherton, Paul" userId="871b85c7-fc71-440d-88ba-744af8ded7be" providerId="ADAL" clId="{2B01F4D9-4084-4461-A221-6AAB24CBA0BD}" dt="2022-07-11T08:57:02.482" v="583" actId="1076"/>
        <pc:sldMkLst>
          <pc:docMk/>
          <pc:sldMk cId="694365625" sldId="293"/>
        </pc:sldMkLst>
        <pc:spChg chg="add mod">
          <ac:chgData name="Brotherton, Paul" userId="871b85c7-fc71-440d-88ba-744af8ded7be" providerId="ADAL" clId="{2B01F4D9-4084-4461-A221-6AAB24CBA0BD}" dt="2022-07-11T07:36:16.472" v="5" actId="478"/>
          <ac:spMkLst>
            <pc:docMk/>
            <pc:sldMk cId="694365625" sldId="293"/>
            <ac:spMk id="6" creationId="{BE9D0E90-BC9E-1113-A46D-7BFD19B376FC}"/>
          </ac:spMkLst>
        </pc:spChg>
        <pc:picChg chg="del">
          <ac:chgData name="Brotherton, Paul" userId="871b85c7-fc71-440d-88ba-744af8ded7be" providerId="ADAL" clId="{2B01F4D9-4084-4461-A221-6AAB24CBA0BD}" dt="2022-07-11T07:36:16.472" v="5" actId="478"/>
          <ac:picMkLst>
            <pc:docMk/>
            <pc:sldMk cId="694365625" sldId="293"/>
            <ac:picMk id="7" creationId="{17A70D89-2F10-3D94-33B1-16FA07894062}"/>
          </ac:picMkLst>
        </pc:picChg>
        <pc:picChg chg="mod">
          <ac:chgData name="Brotherton, Paul" userId="871b85c7-fc71-440d-88ba-744af8ded7be" providerId="ADAL" clId="{2B01F4D9-4084-4461-A221-6AAB24CBA0BD}" dt="2022-07-11T08:57:02.482" v="583" actId="1076"/>
          <ac:picMkLst>
            <pc:docMk/>
            <pc:sldMk cId="694365625" sldId="293"/>
            <ac:picMk id="9" creationId="{23EE8850-99B2-CE5C-661E-EE9DC032ABE6}"/>
          </ac:picMkLst>
        </pc:picChg>
        <pc:picChg chg="add mod">
          <ac:chgData name="Brotherton, Paul" userId="871b85c7-fc71-440d-88ba-744af8ded7be" providerId="ADAL" clId="{2B01F4D9-4084-4461-A221-6AAB24CBA0BD}" dt="2022-07-11T07:52:57.315" v="67" actId="1076"/>
          <ac:picMkLst>
            <pc:docMk/>
            <pc:sldMk cId="694365625" sldId="293"/>
            <ac:picMk id="10" creationId="{7F94078E-FFC2-7D0C-3BD8-DA30E46A28DE}"/>
          </ac:picMkLst>
        </pc:picChg>
      </pc:sldChg>
      <pc:sldChg chg="addSp delSp modSp mod">
        <pc:chgData name="Brotherton, Paul" userId="871b85c7-fc71-440d-88ba-744af8ded7be" providerId="ADAL" clId="{2B01F4D9-4084-4461-A221-6AAB24CBA0BD}" dt="2022-07-11T07:37:35.443" v="34" actId="1076"/>
        <pc:sldMkLst>
          <pc:docMk/>
          <pc:sldMk cId="1666172692" sldId="294"/>
        </pc:sldMkLst>
        <pc:spChg chg="del">
          <ac:chgData name="Brotherton, Paul" userId="871b85c7-fc71-440d-88ba-744af8ded7be" providerId="ADAL" clId="{2B01F4D9-4084-4461-A221-6AAB24CBA0BD}" dt="2022-07-11T07:37:30.275" v="33"/>
          <ac:spMkLst>
            <pc:docMk/>
            <pc:sldMk cId="1666172692" sldId="294"/>
            <ac:spMk id="2" creationId="{6A24BD6B-1066-CBE8-5DF3-CC51F294B6B6}"/>
          </ac:spMkLst>
        </pc:spChg>
        <pc:spChg chg="mod">
          <ac:chgData name="Brotherton, Paul" userId="871b85c7-fc71-440d-88ba-744af8ded7be" providerId="ADAL" clId="{2B01F4D9-4084-4461-A221-6AAB24CBA0BD}" dt="2022-07-11T07:37:13.668" v="32" actId="255"/>
          <ac:spMkLst>
            <pc:docMk/>
            <pc:sldMk cId="1666172692" sldId="294"/>
            <ac:spMk id="3" creationId="{35A676CD-B5A5-38F5-4A56-D4DF016BB44B}"/>
          </ac:spMkLst>
        </pc:spChg>
        <pc:picChg chg="add mod">
          <ac:chgData name="Brotherton, Paul" userId="871b85c7-fc71-440d-88ba-744af8ded7be" providerId="ADAL" clId="{2B01F4D9-4084-4461-A221-6AAB24CBA0BD}" dt="2022-07-11T07:37:35.443" v="34" actId="1076"/>
          <ac:picMkLst>
            <pc:docMk/>
            <pc:sldMk cId="1666172692" sldId="294"/>
            <ac:picMk id="8" creationId="{13AB3DC0-34D4-1432-6266-E54795DD8D61}"/>
          </ac:picMkLst>
        </pc:picChg>
      </pc:sldChg>
      <pc:sldChg chg="del">
        <pc:chgData name="Brotherton, Paul" userId="871b85c7-fc71-440d-88ba-744af8ded7be" providerId="ADAL" clId="{2B01F4D9-4084-4461-A221-6AAB24CBA0BD}" dt="2022-07-11T07:35:41.413" v="3" actId="47"/>
        <pc:sldMkLst>
          <pc:docMk/>
          <pc:sldMk cId="163085715" sldId="295"/>
        </pc:sldMkLst>
      </pc:sldChg>
      <pc:sldChg chg="del">
        <pc:chgData name="Brotherton, Paul" userId="871b85c7-fc71-440d-88ba-744af8ded7be" providerId="ADAL" clId="{2B01F4D9-4084-4461-A221-6AAB24CBA0BD}" dt="2022-07-11T07:35:01.537" v="1" actId="47"/>
        <pc:sldMkLst>
          <pc:docMk/>
          <pc:sldMk cId="2274135458" sldId="296"/>
        </pc:sldMkLst>
      </pc:sldChg>
      <pc:sldChg chg="del">
        <pc:chgData name="Brotherton, Paul" userId="871b85c7-fc71-440d-88ba-744af8ded7be" providerId="ADAL" clId="{2B01F4D9-4084-4461-A221-6AAB24CBA0BD}" dt="2022-07-11T07:35:08.780" v="2" actId="47"/>
        <pc:sldMkLst>
          <pc:docMk/>
          <pc:sldMk cId="2940383874" sldId="297"/>
        </pc:sldMkLst>
      </pc:sldChg>
      <pc:sldChg chg="modSp mod">
        <pc:chgData name="Brotherton, Paul" userId="871b85c7-fc71-440d-88ba-744af8ded7be" providerId="ADAL" clId="{2B01F4D9-4084-4461-A221-6AAB24CBA0BD}" dt="2022-07-12T05:34:25.235" v="700" actId="20577"/>
        <pc:sldMkLst>
          <pc:docMk/>
          <pc:sldMk cId="1605239918" sldId="298"/>
        </pc:sldMkLst>
        <pc:spChg chg="mod">
          <ac:chgData name="Brotherton, Paul" userId="871b85c7-fc71-440d-88ba-744af8ded7be" providerId="ADAL" clId="{2B01F4D9-4084-4461-A221-6AAB24CBA0BD}" dt="2022-07-12T05:34:25.235" v="700" actId="20577"/>
          <ac:spMkLst>
            <pc:docMk/>
            <pc:sldMk cId="1605239918" sldId="298"/>
            <ac:spMk id="2" creationId="{01E71FC3-9119-6F35-7032-B861215DCF75}"/>
          </ac:spMkLst>
        </pc:spChg>
        <pc:spChg chg="mod">
          <ac:chgData name="Brotherton, Paul" userId="871b85c7-fc71-440d-88ba-744af8ded7be" providerId="ADAL" clId="{2B01F4D9-4084-4461-A221-6AAB24CBA0BD}" dt="2022-07-11T08:47:21.093" v="360" actId="20577"/>
          <ac:spMkLst>
            <pc:docMk/>
            <pc:sldMk cId="1605239918" sldId="298"/>
            <ac:spMk id="3" creationId="{9A09516F-20EC-7378-A004-76C9469A92D0}"/>
          </ac:spMkLst>
        </pc:spChg>
        <pc:picChg chg="mod">
          <ac:chgData name="Brotherton, Paul" userId="871b85c7-fc71-440d-88ba-744af8ded7be" providerId="ADAL" clId="{2B01F4D9-4084-4461-A221-6AAB24CBA0BD}" dt="2022-07-11T07:46:31.437" v="60" actId="1076"/>
          <ac:picMkLst>
            <pc:docMk/>
            <pc:sldMk cId="1605239918" sldId="298"/>
            <ac:picMk id="7" creationId="{BCC26147-373D-1008-E7A2-AB1D5383C7DE}"/>
          </ac:picMkLst>
        </pc:picChg>
        <pc:picChg chg="mod">
          <ac:chgData name="Brotherton, Paul" userId="871b85c7-fc71-440d-88ba-744af8ded7be" providerId="ADAL" clId="{2B01F4D9-4084-4461-A221-6AAB24CBA0BD}" dt="2022-07-11T07:46:34.307" v="61" actId="1076"/>
          <ac:picMkLst>
            <pc:docMk/>
            <pc:sldMk cId="1605239918" sldId="298"/>
            <ac:picMk id="9" creationId="{0B2A6DC5-FCBD-6A32-A2D8-29A3C6AEAB56}"/>
          </ac:picMkLst>
        </pc:picChg>
      </pc:sldChg>
      <pc:sldChg chg="addSp delSp modSp mod ord">
        <pc:chgData name="Brotherton, Paul" userId="871b85c7-fc71-440d-88ba-744af8ded7be" providerId="ADAL" clId="{2B01F4D9-4084-4461-A221-6AAB24CBA0BD}" dt="2022-07-11T09:53:03.317" v="699" actId="1076"/>
        <pc:sldMkLst>
          <pc:docMk/>
          <pc:sldMk cId="309361560" sldId="299"/>
        </pc:sldMkLst>
        <pc:spChg chg="mod">
          <ac:chgData name="Brotherton, Paul" userId="871b85c7-fc71-440d-88ba-744af8ded7be" providerId="ADAL" clId="{2B01F4D9-4084-4461-A221-6AAB24CBA0BD}" dt="2022-07-11T09:46:00.322" v="676" actId="20577"/>
          <ac:spMkLst>
            <pc:docMk/>
            <pc:sldMk cId="309361560" sldId="299"/>
            <ac:spMk id="2" creationId="{D5A937B7-E583-49D4-0234-97D6C4C90F99}"/>
          </ac:spMkLst>
        </pc:spChg>
        <pc:spChg chg="mod">
          <ac:chgData name="Brotherton, Paul" userId="871b85c7-fc71-440d-88ba-744af8ded7be" providerId="ADAL" clId="{2B01F4D9-4084-4461-A221-6AAB24CBA0BD}" dt="2022-07-11T07:39:07.142" v="44" actId="113"/>
          <ac:spMkLst>
            <pc:docMk/>
            <pc:sldMk cId="309361560" sldId="299"/>
            <ac:spMk id="4" creationId="{18841619-6BFC-975F-5CCB-ABD9ECACEFF0}"/>
          </ac:spMkLst>
        </pc:spChg>
        <pc:picChg chg="mod">
          <ac:chgData name="Brotherton, Paul" userId="871b85c7-fc71-440d-88ba-744af8ded7be" providerId="ADAL" clId="{2B01F4D9-4084-4461-A221-6AAB24CBA0BD}" dt="2022-07-11T09:43:56.059" v="632" actId="1076"/>
          <ac:picMkLst>
            <pc:docMk/>
            <pc:sldMk cId="309361560" sldId="299"/>
            <ac:picMk id="7" creationId="{161835B1-F93B-1050-713D-B3E0C3863100}"/>
          </ac:picMkLst>
        </pc:picChg>
        <pc:picChg chg="add del mod">
          <ac:chgData name="Brotherton, Paul" userId="871b85c7-fc71-440d-88ba-744af8ded7be" providerId="ADAL" clId="{2B01F4D9-4084-4461-A221-6AAB24CBA0BD}" dt="2022-07-11T09:42:39.185" v="587" actId="478"/>
          <ac:picMkLst>
            <pc:docMk/>
            <pc:sldMk cId="309361560" sldId="299"/>
            <ac:picMk id="8" creationId="{25F49DB7-7151-F6A3-C9E2-7419AC461F85}"/>
          </ac:picMkLst>
        </pc:picChg>
        <pc:picChg chg="add mod">
          <ac:chgData name="Brotherton, Paul" userId="871b85c7-fc71-440d-88ba-744af8ded7be" providerId="ADAL" clId="{2B01F4D9-4084-4461-A221-6AAB24CBA0BD}" dt="2022-07-11T09:43:51.100" v="631" actId="1076"/>
          <ac:picMkLst>
            <pc:docMk/>
            <pc:sldMk cId="309361560" sldId="299"/>
            <ac:picMk id="9" creationId="{4D636C80-BAC3-F372-B3CA-FE512EED33E6}"/>
          </ac:picMkLst>
        </pc:picChg>
        <pc:picChg chg="mod">
          <ac:chgData name="Brotherton, Paul" userId="871b85c7-fc71-440d-88ba-744af8ded7be" providerId="ADAL" clId="{2B01F4D9-4084-4461-A221-6AAB24CBA0BD}" dt="2022-07-11T09:44:15.011" v="634" actId="1076"/>
          <ac:picMkLst>
            <pc:docMk/>
            <pc:sldMk cId="309361560" sldId="299"/>
            <ac:picMk id="11" creationId="{BFA197D0-5C16-D923-FAF4-29B1E0F102D8}"/>
          </ac:picMkLst>
        </pc:picChg>
        <pc:picChg chg="add mod">
          <ac:chgData name="Brotherton, Paul" userId="871b85c7-fc71-440d-88ba-744af8ded7be" providerId="ADAL" clId="{2B01F4D9-4084-4461-A221-6AAB24CBA0BD}" dt="2022-07-11T09:53:03.317" v="699" actId="1076"/>
          <ac:picMkLst>
            <pc:docMk/>
            <pc:sldMk cId="309361560" sldId="299"/>
            <ac:picMk id="12" creationId="{9D2DDE06-840F-4789-D914-BD2D55C99728}"/>
          </ac:picMkLst>
        </pc:picChg>
        <pc:picChg chg="del">
          <ac:chgData name="Brotherton, Paul" userId="871b85c7-fc71-440d-88ba-744af8ded7be" providerId="ADAL" clId="{2B01F4D9-4084-4461-A221-6AAB24CBA0BD}" dt="2022-07-11T07:42:46.929" v="48" actId="478"/>
          <ac:picMkLst>
            <pc:docMk/>
            <pc:sldMk cId="309361560" sldId="299"/>
            <ac:picMk id="13" creationId="{39622777-1A28-9408-30B8-7707A4A2BCE1}"/>
          </ac:picMkLst>
        </pc:picChg>
        <pc:picChg chg="add mod">
          <ac:chgData name="Brotherton, Paul" userId="871b85c7-fc71-440d-88ba-744af8ded7be" providerId="ADAL" clId="{2B01F4D9-4084-4461-A221-6AAB24CBA0BD}" dt="2022-07-11T09:51:54.020" v="696" actId="1076"/>
          <ac:picMkLst>
            <pc:docMk/>
            <pc:sldMk cId="309361560" sldId="299"/>
            <ac:picMk id="14" creationId="{15EFA864-D896-8867-F014-7E098E99EFAC}"/>
          </ac:picMkLst>
        </pc:picChg>
      </pc:sldChg>
      <pc:sldChg chg="del">
        <pc:chgData name="Brotherton, Paul" userId="871b85c7-fc71-440d-88ba-744af8ded7be" providerId="ADAL" clId="{2B01F4D9-4084-4461-A221-6AAB24CBA0BD}" dt="2022-07-11T07:34:48.303" v="0" actId="2696"/>
        <pc:sldMkLst>
          <pc:docMk/>
          <pc:sldMk cId="2490674768" sldId="3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2708F-8955-498A-A797-7AC0A04C6D1D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30589-E619-4B89-B9F0-D1EDA0633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0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9F3F2-C638-419D-8DBD-5892188F58A7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1224F-2958-43C3-8565-0C9CC38E9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1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1224F-2958-43C3-8565-0C9CC38E9A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9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alamander&#10;&#10;Description automatically generated">
            <a:extLst>
              <a:ext uri="{FF2B5EF4-FFF2-40B4-BE49-F238E27FC236}">
                <a16:creationId xmlns:a16="http://schemas.microsoft.com/office/drawing/2014/main" id="{EFEB6F32-8A5A-4D06-A6AD-11EA2792D2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6"/>
            <a:ext cx="9268691" cy="5213639"/>
          </a:xfrm>
          <a:prstGeom prst="rect">
            <a:avLst/>
          </a:prstGeom>
        </p:spPr>
      </p:pic>
      <p:pic>
        <p:nvPicPr>
          <p:cNvPr id="9" name="Afbeelding 8" descr="P01477 Wetlands_Powerpoint_slide15_RGB_HR2_p3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54500"/>
            <a:ext cx="9144000" cy="260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2760394"/>
            <a:ext cx="8229600" cy="108902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000" b="1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baseline="30000" noProof="0"/>
              <a:t>Title Slide Layout – Calibri 50 BOLD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4714875"/>
            <a:ext cx="8229600" cy="336550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Subtitle – Calibri Bold 18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051425"/>
            <a:ext cx="8229600" cy="3365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2pPr>
            <a:lvl3pPr marL="9144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3pPr>
            <a:lvl4pPr marL="13716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4pPr>
            <a:lvl5pPr marL="1828800" indent="0">
              <a:buFontTx/>
              <a:buNone/>
              <a:defRPr sz="2000"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7040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01477 Wetlands_Powerpoint_slide3_RGB_HR2_p3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892301"/>
            <a:ext cx="8229600" cy="3606799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 algn="l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algn="l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algn="l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noProof="0"/>
              <a:t>Text and/or image: Calibri 20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9"/>
            <a:ext cx="8229600" cy="529694"/>
          </a:xfrm>
        </p:spPr>
        <p:txBody>
          <a:bodyPr>
            <a:noAutofit/>
          </a:bodyPr>
          <a:lstStyle>
            <a:lvl1pPr algn="l">
              <a:defRPr sz="3200" b="1" baseline="0">
                <a:latin typeface="Calibri" panose="020F0502020204030204" pitchFamily="34" charset="0"/>
              </a:defRPr>
            </a:lvl1pPr>
          </a:lstStyle>
          <a:p>
            <a:r>
              <a:rPr lang="en-GB" noProof="0"/>
              <a:t>Image and Text slide – Calibri BOLD 32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idx="16" hasCustomPrompt="1"/>
          </p:nvPr>
        </p:nvSpPr>
        <p:spPr>
          <a:xfrm>
            <a:off x="457200" y="823386"/>
            <a:ext cx="8235949" cy="42544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Subtitle: Calibri 20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64949" y="6297280"/>
            <a:ext cx="504407" cy="271999"/>
          </a:xfrm>
          <a:prstGeom prst="rect">
            <a:avLst/>
          </a:prstGeom>
        </p:spPr>
        <p:txBody>
          <a:bodyPr/>
          <a:lstStyle>
            <a:lvl1pPr>
              <a:defRPr sz="1000" b="1"/>
            </a:lvl1pPr>
          </a:lstStyle>
          <a:p>
            <a:fld id="{BB40A7C7-90CC-42A5-9BA3-33D8F0478B73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3775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Slide with Title and Tex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69F8C5-7E59-448F-9CF9-7A93193BD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62500"/>
          </a:xfrm>
          <a:prstGeom prst="rect">
            <a:avLst/>
          </a:prstGeom>
        </p:spPr>
      </p:pic>
      <p:pic>
        <p:nvPicPr>
          <p:cNvPr id="3" name="Afbeelding 2" descr="P01477 Wetlands_Powerpoint_slide15_RGB_HR2_p3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"/>
            <a:ext cx="9144000" cy="6946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52462"/>
          </a:xfr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noProof="0"/>
              <a:t>Final Slide : Calibri BOLD32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108200"/>
            <a:ext cx="7442200" cy="16637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en-GB" noProof="0"/>
              <a:t>Other text: Calibri 20</a:t>
            </a:r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199" y="927100"/>
            <a:ext cx="8229600" cy="5461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/>
              <a:t>Subtitle: Calibri 20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5904" y="4711698"/>
            <a:ext cx="262318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with Title and Tex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E4EC5E-5F45-41A9-BD80-7CF63CC09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44000" cy="6858000"/>
          </a:xfrm>
          <a:prstGeom prst="rect">
            <a:avLst/>
          </a:prstGeom>
        </p:spPr>
      </p:pic>
      <p:pic>
        <p:nvPicPr>
          <p:cNvPr id="3" name="Afbeelding 2" descr="P01477 Wetlands_Powerpoint_slide15_RGB_HR2_p3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"/>
            <a:ext cx="9144000" cy="6946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652462"/>
          </a:xfr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noProof="0"/>
              <a:t>Final Slide : Calibri BOLD32</a:t>
            </a:r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108200"/>
            <a:ext cx="7442200" cy="16637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2400" b="1"/>
            </a:lvl2pPr>
            <a:lvl3pPr marL="914400" indent="0">
              <a:buFontTx/>
              <a:buNone/>
              <a:defRPr sz="2400" b="1"/>
            </a:lvl3pPr>
            <a:lvl4pPr marL="1371600" indent="0">
              <a:buFontTx/>
              <a:buNone/>
              <a:defRPr sz="2400" b="1"/>
            </a:lvl4pPr>
            <a:lvl5pPr marL="1828800" indent="0">
              <a:buFontTx/>
              <a:buNone/>
              <a:defRPr sz="2400" b="1"/>
            </a:lvl5pPr>
          </a:lstStyle>
          <a:p>
            <a:pPr lvl="0"/>
            <a:r>
              <a:rPr lang="en-GB" noProof="0"/>
              <a:t>Other text: Calibri 20</a:t>
            </a:r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199" y="927100"/>
            <a:ext cx="8229600" cy="5461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/>
              <a:t>Subtitle: Calibri 20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5904" y="4711698"/>
            <a:ext cx="262318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30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235963A6-E44A-49DE-822E-E29AE3B5D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sz="2800" dirty="0"/>
          </a:p>
        </p:txBody>
      </p:sp>
      <p:sp>
        <p:nvSpPr>
          <p:cNvPr id="3" name="Subtitle 2" descr="" title="">
            <a:extLst>
              <a:ext uri="{FF2B5EF4-FFF2-40B4-BE49-F238E27FC236}">
                <a16:creationId xmlns:a16="http://schemas.microsoft.com/office/drawing/2014/main" id="{0E9E13DD-BFE1-4197-BEA3-4F542DC37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494454"/>
            <a:ext cx="8229600" cy="5651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dirty="0">
                <a:latin typeface="Calibri"/>
                <a:cs typeface="Calibri"/>
              </a:rPr>
              <a:t>EelDeal2030#</a:t>
            </a:r>
          </a:p>
          <a:p>
            <a:r>
              <a:rPr lang="nl-NL" sz="2000" dirty="0">
                <a:latin typeface="Calibri"/>
                <a:cs typeface="Calibri"/>
              </a:rPr>
              <a:t>Paul Brotherton, Wetlands International Europe</a:t>
            </a: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523826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" title="">
            <a:extLst>
              <a:ext uri="{FF2B5EF4-FFF2-40B4-BE49-F238E27FC236}">
                <a16:creationId xmlns:a16="http://schemas.microsoft.com/office/drawing/2014/main" id="{D9980C9F-1A15-443E-93DE-D542013D8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822" y="1267888"/>
            <a:ext cx="6292836" cy="4507818"/>
          </a:xfrm>
        </p:spPr>
      </p:pic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6A52A6F9-70DE-4689-B9EC-57019F47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781AE"/>
                </a:solidFill>
              </a:rPr>
              <a:t>&gt;1 million barriers in European rivers</a:t>
            </a:r>
            <a:endParaRPr lang="en-GB" dirty="0">
              <a:solidFill>
                <a:srgbClr val="0781AE"/>
              </a:solidFill>
            </a:endParaRPr>
          </a:p>
        </p:txBody>
      </p:sp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A0941710-471B-4F40-9998-D5E0C31F7BF2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GB" sz="2000" b="1" dirty="0">
                <a:solidFill>
                  <a:srgbClr val="077CB3"/>
                </a:solidFill>
              </a:rPr>
              <a:t>1 every 1.5 km in the most densely populated countries</a:t>
            </a:r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E0C4D566-4883-48EE-8420-38154170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78B12D04-40E9-4EE7-8154-DFF1C79C9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444" y="4404776"/>
            <a:ext cx="2267266" cy="1448002"/>
          </a:xfrm>
          <a:prstGeom prst="rect">
            <a:avLst/>
          </a:prstGeom>
        </p:spPr>
      </p:pic>
      <p:sp>
        <p:nvSpPr>
          <p:cNvPr id="13" name="TextBox 12" descr="" title="">
            <a:extLst>
              <a:ext uri="{FF2B5EF4-FFF2-40B4-BE49-F238E27FC236}">
                <a16:creationId xmlns:a16="http://schemas.microsoft.com/office/drawing/2014/main" id="{EC43A453-611A-4C64-94A6-9816669A9E3C}"/>
              </a:ext>
            </a:extLst>
          </p:cNvPr>
          <p:cNvSpPr txBox="1"/>
          <p:nvPr/>
        </p:nvSpPr>
        <p:spPr>
          <a:xfrm>
            <a:off x="2196822" y="5852778"/>
            <a:ext cx="61197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Amber Barrier Atlas</a:t>
            </a:r>
          </a:p>
        </p:txBody>
      </p:sp>
    </p:spTree>
    <p:extLst>
      <p:ext uri="{BB962C8B-B14F-4D97-AF65-F5344CB8AC3E}">
        <p14:creationId xmlns:p14="http://schemas.microsoft.com/office/powerpoint/2010/main" val="2371701118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D5A937B7-E583-49D4-0234-97D6C4C90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301"/>
            <a:ext cx="8229600" cy="414231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781AE"/>
                </a:solidFill>
              </a:rPr>
              <a:t>European Maritime, Fisheries and Aquaculture Fund</a:t>
            </a:r>
            <a:endParaRPr lang="en-US" sz="2400" b="1" dirty="0">
              <a:solidFill>
                <a:srgbClr val="0781AE"/>
              </a:solidFill>
            </a:endParaRPr>
          </a:p>
          <a:p>
            <a:endParaRPr lang="en-US" sz="2400" b="1" dirty="0">
              <a:solidFill>
                <a:srgbClr val="0781AE"/>
              </a:solidFill>
            </a:endParaRPr>
          </a:p>
          <a:p>
            <a:r>
              <a:rPr lang="en-US" sz="2400" b="1" dirty="0">
                <a:solidFill>
                  <a:srgbClr val="0781AE"/>
                </a:solidFill>
              </a:rPr>
              <a:t>Common Agriculture Policy</a:t>
            </a:r>
            <a:endParaRPr lang="en-GB" sz="2400" b="1" dirty="0">
              <a:solidFill>
                <a:srgbClr val="0781AE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0781AE"/>
              </a:solidFill>
            </a:endParaRPr>
          </a:p>
          <a:p>
            <a:r>
              <a:rPr lang="en-US" sz="2400" b="1" dirty="0">
                <a:solidFill>
                  <a:srgbClr val="0781AE"/>
                </a:solidFill>
              </a:rPr>
              <a:t>Water Framework Directive</a:t>
            </a:r>
          </a:p>
          <a:p>
            <a:endParaRPr lang="en-US" sz="2400" b="1" dirty="0">
              <a:solidFill>
                <a:srgbClr val="0781AE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781AE"/>
              </a:solidFill>
            </a:endParaRPr>
          </a:p>
          <a:p>
            <a:r>
              <a:rPr lang="en-US" sz="2400" b="1" dirty="0">
                <a:solidFill>
                  <a:srgbClr val="0781AE"/>
                </a:solidFill>
              </a:rPr>
              <a:t>Nature Restoration Law</a:t>
            </a:r>
          </a:p>
          <a:p>
            <a:pPr marL="0" indent="0">
              <a:buNone/>
            </a:pPr>
            <a:endParaRPr lang="en-US" sz="2400" dirty="0">
              <a:solidFill>
                <a:srgbClr val="0781AE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781AE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781AE"/>
              </a:solidFill>
            </a:endParaRP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9CEE326D-80C5-DD6E-0EAA-618AD507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Implementation &amp; Integration</a:t>
            </a:r>
            <a:endParaRPr lang="en-GB" dirty="0"/>
          </a:p>
        </p:txBody>
      </p:sp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18841619-6BFC-975F-5CCB-ABD9ECACEFF0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b="1" dirty="0">
                <a:solidFill>
                  <a:srgbClr val="0781AE"/>
                </a:solidFill>
              </a:rPr>
              <a:t>Policy tools for free-flowing rivers</a:t>
            </a:r>
            <a:endParaRPr lang="en-GB" b="1" dirty="0">
              <a:solidFill>
                <a:srgbClr val="0781AE"/>
              </a:solidFill>
            </a:endParaRPr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751307E5-1A16-BBF1-53ED-6C657778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161835B1-F93B-1050-713D-B3E0C3863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851" y="2375863"/>
            <a:ext cx="1224104" cy="1191020"/>
          </a:xfrm>
          <a:prstGeom prst="rect">
            <a:avLst/>
          </a:prstGeom>
        </p:spPr>
      </p:pic>
      <p:pic>
        <p:nvPicPr>
          <p:cNvPr id="11" name="Picture 10" descr="" title="">
            <a:extLst>
              <a:ext uri="{FF2B5EF4-FFF2-40B4-BE49-F238E27FC236}">
                <a16:creationId xmlns:a16="http://schemas.microsoft.com/office/drawing/2014/main" id="{BFA197D0-5C16-D923-FAF4-29B1E0F10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409" y="1634613"/>
            <a:ext cx="1104391" cy="1009354"/>
          </a:xfrm>
          <a:prstGeom prst="rect">
            <a:avLst/>
          </a:prstGeom>
        </p:spPr>
      </p:pic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4D636C80-BAC3-F372-B3CA-FE512EED3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597" y="3577539"/>
            <a:ext cx="1224103" cy="1013051"/>
          </a:xfrm>
          <a:prstGeom prst="rect">
            <a:avLst/>
          </a:prstGeom>
        </p:spPr>
      </p:pic>
      <p:pic>
        <p:nvPicPr>
          <p:cNvPr id="12" name="Picture 11" descr="" title="">
            <a:extLst>
              <a:ext uri="{FF2B5EF4-FFF2-40B4-BE49-F238E27FC236}">
                <a16:creationId xmlns:a16="http://schemas.microsoft.com/office/drawing/2014/main" id="{9D2DDE06-840F-4789-D914-BD2D55C99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851" y="5160183"/>
            <a:ext cx="908742" cy="934062"/>
          </a:xfrm>
          <a:prstGeom prst="rect">
            <a:avLst/>
          </a:prstGeom>
        </p:spPr>
      </p:pic>
      <p:pic>
        <p:nvPicPr>
          <p:cNvPr id="14" name="Picture 13" descr="" title="">
            <a:extLst>
              <a:ext uri="{FF2B5EF4-FFF2-40B4-BE49-F238E27FC236}">
                <a16:creationId xmlns:a16="http://schemas.microsoft.com/office/drawing/2014/main" id="{15EFA864-D896-8867-F014-7E098E99E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772" y="5240584"/>
            <a:ext cx="984198" cy="9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1560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35A676CD-B5A5-38F5-4A56-D4DF016B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Better Implementation Water Framework Directive</a:t>
            </a:r>
            <a:endParaRPr lang="en-GB" sz="2800" dirty="0"/>
          </a:p>
        </p:txBody>
      </p:sp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202C6A37-6B48-B032-F76A-986BFE856470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77CB3"/>
                </a:solidFill>
              </a:rPr>
              <a:t>The Final Sprint for European Rivers</a:t>
            </a:r>
            <a:endParaRPr lang="en-GB" dirty="0">
              <a:solidFill>
                <a:srgbClr val="077CB3"/>
              </a:solidFill>
            </a:endParaRPr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3AAA3CF1-26DC-EF0D-1BA0-C7274256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DB812EA6-273C-7BE3-C318-E6D9582D2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6" y="1203550"/>
            <a:ext cx="7156580" cy="5654450"/>
          </a:xfrm>
          <a:prstGeom prst="rect">
            <a:avLst/>
          </a:prstGeom>
        </p:spPr>
      </p:pic>
      <p:sp>
        <p:nvSpPr>
          <p:cNvPr id="9" name="TextBox 8" descr="" title="">
            <a:extLst>
              <a:ext uri="{FF2B5EF4-FFF2-40B4-BE49-F238E27FC236}">
                <a16:creationId xmlns:a16="http://schemas.microsoft.com/office/drawing/2014/main" id="{57562191-6515-EE81-B2FB-480331839DA4}"/>
              </a:ext>
            </a:extLst>
          </p:cNvPr>
          <p:cNvSpPr txBox="1"/>
          <p:nvPr/>
        </p:nvSpPr>
        <p:spPr>
          <a:xfrm>
            <a:off x="5234474" y="1245970"/>
            <a:ext cx="34523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rgbClr val="0781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2027 deadline: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781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90% of river basins studied will still be unhealthy</a:t>
            </a:r>
            <a:endParaRPr lang="en-GB" sz="2400" dirty="0">
              <a:solidFill>
                <a:srgbClr val="0781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781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of 21 river basins might see good health by 2027</a:t>
            </a:r>
            <a:endParaRPr lang="en-GB" sz="2400" dirty="0">
              <a:solidFill>
                <a:srgbClr val="0781A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 descr="" title="">
            <a:extLst>
              <a:ext uri="{FF2B5EF4-FFF2-40B4-BE49-F238E27FC236}">
                <a16:creationId xmlns:a16="http://schemas.microsoft.com/office/drawing/2014/main" id="{13AB3DC0-34D4-1432-6266-E54795DD8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67011" y="4983107"/>
            <a:ext cx="1425063" cy="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72692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F5A5A57B-6A81-3C48-DCD3-5A86E77DC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F82E6271-68C3-7E2F-A2C2-494FC557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Integration</a:t>
            </a:r>
            <a:endParaRPr lang="en-GB" dirty="0"/>
          </a:p>
        </p:txBody>
      </p:sp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3C3CB673-9202-CB47-AEAD-5D471D968705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rgbClr val="077CB3"/>
                </a:solidFill>
              </a:rPr>
              <a:t>Water Framework Directive – Birds &amp; Habitats Directives</a:t>
            </a:r>
            <a:endParaRPr lang="en-GB" sz="2200" dirty="0">
              <a:solidFill>
                <a:srgbClr val="077CB3"/>
              </a:solidFill>
            </a:endParaRPr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5F715376-D04C-A58E-D031-6CD2633E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2FB8D373-109D-EAFD-5049-7382F6BB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01"/>
            <a:ext cx="4906646" cy="3827436"/>
          </a:xfrm>
          <a:prstGeom prst="rect">
            <a:avLst/>
          </a:prstGeom>
        </p:spPr>
      </p:pic>
      <p:sp>
        <p:nvSpPr>
          <p:cNvPr id="8" name="TextBox 7" descr="" title="">
            <a:extLst>
              <a:ext uri="{FF2B5EF4-FFF2-40B4-BE49-F238E27FC236}">
                <a16:creationId xmlns:a16="http://schemas.microsoft.com/office/drawing/2014/main" id="{22803206-2610-EC9B-9410-F26861D8E13E}"/>
              </a:ext>
            </a:extLst>
          </p:cNvPr>
          <p:cNvSpPr txBox="1"/>
          <p:nvPr/>
        </p:nvSpPr>
        <p:spPr>
          <a:xfrm>
            <a:off x="4998372" y="1728527"/>
            <a:ext cx="4248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RBMPs - Insufficient: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Time to assess RBMPs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Integration conservation objectives RBMPs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Limited knowledge water requirements species &amp; habitats</a:t>
            </a:r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Economic interests higher priority</a:t>
            </a:r>
          </a:p>
        </p:txBody>
      </p:sp>
      <p:sp>
        <p:nvSpPr>
          <p:cNvPr id="9" name="TextBox 8" descr="" title="">
            <a:extLst>
              <a:ext uri="{FF2B5EF4-FFF2-40B4-BE49-F238E27FC236}">
                <a16:creationId xmlns:a16="http://schemas.microsoft.com/office/drawing/2014/main" id="{311C94DC-1734-FC81-FB40-1740EF0661D6}"/>
              </a:ext>
            </a:extLst>
          </p:cNvPr>
          <p:cNvSpPr txBox="1"/>
          <p:nvPr/>
        </p:nvSpPr>
        <p:spPr>
          <a:xfrm>
            <a:off x="121298" y="1331554"/>
            <a:ext cx="856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 2019 overview: 2nd RBMPs will not bring significant progress status of protected areas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108902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 descr="" title="">
            <a:extLst>
              <a:ext uri="{FF2B5EF4-FFF2-40B4-BE49-F238E27FC236}">
                <a16:creationId xmlns:a16="http://schemas.microsoft.com/office/drawing/2014/main" id="{01E71FC3-9119-6F35-7032-B861215DC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2083299"/>
            <a:ext cx="8229600" cy="440497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GB" sz="2200" b="1" dirty="0">
                <a:solidFill>
                  <a:schemeClr val="tx1"/>
                </a:solidFill>
                <a:cs typeface="Calibri" panose="020F0502020204030204" pitchFamily="34" charset="0"/>
              </a:rPr>
              <a:t>Pros</a:t>
            </a:r>
          </a:p>
          <a:p>
            <a:r>
              <a:rPr lang="en-GB" sz="2200" dirty="0">
                <a:solidFill>
                  <a:schemeClr val="tx1"/>
                </a:solidFill>
                <a:cs typeface="Calibri" panose="020F0502020204030204" pitchFamily="34" charset="0"/>
              </a:rPr>
              <a:t>Focus on longitudinal and lateral connectivity</a:t>
            </a:r>
          </a:p>
          <a:p>
            <a:r>
              <a:rPr lang="en-GB" sz="2200" dirty="0">
                <a:solidFill>
                  <a:schemeClr val="tx1"/>
                </a:solidFill>
                <a:cs typeface="Calibri" panose="020F0502020204030204" pitchFamily="34" charset="0"/>
              </a:rPr>
              <a:t>Legally binding action plan – inventory </a:t>
            </a:r>
            <a:r>
              <a:rPr lang="en-GB" sz="2200">
                <a:solidFill>
                  <a:schemeClr val="tx1"/>
                </a:solidFill>
                <a:cs typeface="Calibri" panose="020F0502020204030204" pitchFamily="34" charset="0"/>
              </a:rPr>
              <a:t>and removals </a:t>
            </a:r>
            <a:endParaRPr lang="en-GB" sz="22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GB" sz="2200" dirty="0">
                <a:solidFill>
                  <a:schemeClr val="tx1"/>
                </a:solidFill>
                <a:cs typeface="Calibri" panose="020F0502020204030204" pitchFamily="34" charset="0"/>
              </a:rPr>
              <a:t>Accelerate WFD, Bird &amp; Habitats Directives + Eel Regulation</a:t>
            </a:r>
          </a:p>
          <a:p>
            <a:r>
              <a:rPr lang="en-GB" sz="2200" dirty="0">
                <a:solidFill>
                  <a:schemeClr val="tx1"/>
                </a:solidFill>
                <a:cs typeface="Calibri" panose="020F0502020204030204" pitchFamily="34" charset="0"/>
              </a:rPr>
              <a:t>Reorient from adapting existing barriers to complete removal</a:t>
            </a:r>
            <a:endParaRPr lang="en-GB" sz="2200" b="1" i="0" u="none" strike="noStrike" baseline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600" b="1" i="0" u="none" strike="noStrike" baseline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b="1" i="0" u="none" strike="noStrike" baseline="0" dirty="0">
                <a:solidFill>
                  <a:schemeClr val="tx1"/>
                </a:solidFill>
                <a:cs typeface="Calibri" panose="020F0502020204030204" pitchFamily="34" charset="0"/>
              </a:rPr>
              <a:t>Cons</a:t>
            </a:r>
          </a:p>
          <a:p>
            <a:r>
              <a:rPr lang="en-GB" sz="2200" b="0" i="0" u="none" strike="noStrike" baseline="0" dirty="0">
                <a:solidFill>
                  <a:schemeClr val="tx1"/>
                </a:solidFill>
                <a:cs typeface="Calibri" panose="020F0502020204030204" pitchFamily="34" charset="0"/>
              </a:rPr>
              <a:t>Only 2% of EU rivers</a:t>
            </a:r>
          </a:p>
          <a:p>
            <a:r>
              <a:rPr lang="en-GB" sz="2200" dirty="0">
                <a:solidFill>
                  <a:schemeClr val="tx1"/>
                </a:solidFill>
                <a:cs typeface="Calibri" panose="020F0502020204030204" pitchFamily="34" charset="0"/>
              </a:rPr>
              <a:t>Not legally binding</a:t>
            </a:r>
          </a:p>
          <a:p>
            <a:r>
              <a:rPr lang="en-GB" sz="2200" dirty="0">
                <a:solidFill>
                  <a:schemeClr val="tx1"/>
                </a:solidFill>
                <a:cs typeface="Calibri" panose="020F0502020204030204" pitchFamily="34" charset="0"/>
              </a:rPr>
              <a:t>No additionality to measure already proposed (RBMPs)</a:t>
            </a:r>
          </a:p>
          <a:p>
            <a:endParaRPr lang="en-GB" sz="22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9A09516F-20EC-7378-A004-76C9469A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25,000 km Free-flowing rivers target by 2030</a:t>
            </a:r>
            <a:endParaRPr lang="en-GB" dirty="0"/>
          </a:p>
        </p:txBody>
      </p:sp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470CAE8D-9289-1AC0-F610-032AF97FBD10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67DEA47D-EAF1-A550-BBD9-0F803581B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BCC26147-373D-1008-E7A2-AB1D5383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007" y="1348889"/>
            <a:ext cx="6789542" cy="815411"/>
          </a:xfrm>
          <a:prstGeom prst="rect">
            <a:avLst/>
          </a:prstGeom>
        </p:spPr>
      </p:pic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0B2A6DC5-FCBD-6A32-A2D8-29A3C6AEA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49" y="1267888"/>
            <a:ext cx="1425063" cy="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39918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" title="">
            <a:extLst>
              <a:ext uri="{FF2B5EF4-FFF2-40B4-BE49-F238E27FC236}">
                <a16:creationId xmlns:a16="http://schemas.microsoft.com/office/drawing/2014/main" id="{8BC6973D-74E6-8AD6-C820-588C01DB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Rivers Summit - Brussels	</a:t>
            </a:r>
            <a:endParaRPr lang="en-GB" dirty="0"/>
          </a:p>
        </p:txBody>
      </p:sp>
      <p:sp>
        <p:nvSpPr>
          <p:cNvPr id="4" name="Text Placeholder 3" descr="" title="">
            <a:extLst>
              <a:ext uri="{FF2B5EF4-FFF2-40B4-BE49-F238E27FC236}">
                <a16:creationId xmlns:a16="http://schemas.microsoft.com/office/drawing/2014/main" id="{50DF9A0D-B870-B478-9480-5806A0A9FBD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4025" y="785206"/>
            <a:ext cx="8235949" cy="425449"/>
          </a:xfrm>
        </p:spPr>
        <p:txBody>
          <a:bodyPr/>
          <a:lstStyle/>
          <a:p>
            <a:r>
              <a:rPr lang="en-US" dirty="0">
                <a:solidFill>
                  <a:srgbClr val="077CB3"/>
                </a:solidFill>
              </a:rPr>
              <a:t>September 29 – 1 October</a:t>
            </a:r>
            <a:endParaRPr lang="en-GB" dirty="0">
              <a:solidFill>
                <a:srgbClr val="077CB3"/>
              </a:solidFill>
            </a:endParaRPr>
          </a:p>
        </p:txBody>
      </p:sp>
      <p:sp>
        <p:nvSpPr>
          <p:cNvPr id="5" name="Slide Number Placeholder 4" descr="" title="">
            <a:extLst>
              <a:ext uri="{FF2B5EF4-FFF2-40B4-BE49-F238E27FC236}">
                <a16:creationId xmlns:a16="http://schemas.microsoft.com/office/drawing/2014/main" id="{0C08F58F-6269-036A-2406-5079CD04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en-GB" noProof="0" smtClean="0"/>
              <a:pPr/>
              <a:t>7</a:t>
            </a:fld>
            <a:endParaRPr lang="en-GB" noProof="0"/>
          </a:p>
        </p:txBody>
      </p:sp>
      <p:pic>
        <p:nvPicPr>
          <p:cNvPr id="9" name="Picture 8" descr="" title="">
            <a:extLst>
              <a:ext uri="{FF2B5EF4-FFF2-40B4-BE49-F238E27FC236}">
                <a16:creationId xmlns:a16="http://schemas.microsoft.com/office/drawing/2014/main" id="{23EE8850-99B2-CE5C-661E-EE9DC032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8553"/>
            <a:ext cx="9144000" cy="1038790"/>
          </a:xfrm>
          <a:prstGeom prst="rect">
            <a:avLst/>
          </a:prstGeom>
        </p:spPr>
      </p:pic>
      <p:sp>
        <p:nvSpPr>
          <p:cNvPr id="6" name="Content Placeholder 5" descr="" title="">
            <a:extLst>
              <a:ext uri="{FF2B5EF4-FFF2-40B4-BE49-F238E27FC236}">
                <a16:creationId xmlns:a16="http://schemas.microsoft.com/office/drawing/2014/main" id="{BE9D0E90-BC9E-1113-A46D-7BFD19B37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" title="">
            <a:extLst>
              <a:ext uri="{FF2B5EF4-FFF2-40B4-BE49-F238E27FC236}">
                <a16:creationId xmlns:a16="http://schemas.microsoft.com/office/drawing/2014/main" id="{7F94078E-FFC2-7D0C-3BD8-DA30E46A2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8" y="162935"/>
            <a:ext cx="8352502" cy="58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65625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022FAA10-F9C5-458A-9C85-89F8DEE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</a:p>
        </p:txBody>
      </p:sp>
      <p:pic>
        <p:nvPicPr>
          <p:cNvPr id="6" name="Picture 5" descr="" title="">
            <a:extLst>
              <a:ext uri="{FF2B5EF4-FFF2-40B4-BE49-F238E27FC236}">
                <a16:creationId xmlns:a16="http://schemas.microsoft.com/office/drawing/2014/main" id="{FD7CBDA9-C617-4B61-BCA2-ECEADE61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" y="6197335"/>
            <a:ext cx="919387" cy="660665"/>
          </a:xfrm>
          <a:prstGeom prst="rect">
            <a:avLst/>
          </a:prstGeom>
        </p:spPr>
      </p:pic>
      <p:sp>
        <p:nvSpPr>
          <p:cNvPr id="4" name="TextBox 3" descr="" title="">
            <a:extLst>
              <a:ext uri="{FF2B5EF4-FFF2-40B4-BE49-F238E27FC236}">
                <a16:creationId xmlns:a16="http://schemas.microsoft.com/office/drawing/2014/main" id="{3D2305DB-7763-1DFD-D810-B6BCB49C927E}"/>
              </a:ext>
            </a:extLst>
          </p:cNvPr>
          <p:cNvSpPr txBox="1"/>
          <p:nvPr/>
        </p:nvSpPr>
        <p:spPr>
          <a:xfrm>
            <a:off x="121298" y="3995188"/>
            <a:ext cx="345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Paul.Brotherton@wetlands.org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52313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Presentation_template_7.April.2014.2">
  <a:themeElements>
    <a:clrScheme name="Wetlands">
      <a:dk1>
        <a:srgbClr val="0781AE"/>
      </a:dk1>
      <a:lt1>
        <a:sysClr val="window" lastClr="FFFFFF"/>
      </a:lt1>
      <a:dk2>
        <a:srgbClr val="BED246"/>
      </a:dk2>
      <a:lt2>
        <a:srgbClr val="EEECE1"/>
      </a:lt2>
      <a:accent1>
        <a:srgbClr val="333333"/>
      </a:accent1>
      <a:accent2>
        <a:srgbClr val="24557F"/>
      </a:accent2>
      <a:accent3>
        <a:srgbClr val="62964F"/>
      </a:accent3>
      <a:accent4>
        <a:srgbClr val="FFFFFF"/>
      </a:accent4>
      <a:accent5>
        <a:srgbClr val="FFFFFF"/>
      </a:accent5>
      <a:accent6>
        <a:srgbClr val="FFFFFF"/>
      </a:accent6>
      <a:hlink>
        <a:srgbClr val="0781AE"/>
      </a:hlink>
      <a:folHlink>
        <a:srgbClr val="24557F"/>
      </a:folHlink>
    </a:clrScheme>
    <a:fontScheme name="Wetlands">
      <a:majorFont>
        <a:latin typeface="Aller"/>
        <a:ea typeface=""/>
        <a:cs typeface=""/>
      </a:majorFont>
      <a:minorFont>
        <a:latin typeface="All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87A3D8DB2EF42A951C63456467419" ma:contentTypeVersion="15" ma:contentTypeDescription="Een nieuw document maken." ma:contentTypeScope="" ma:versionID="57eda1059dbb23ec8eb30560a6000e40">
  <xsd:schema xmlns:xsd="http://www.w3.org/2001/XMLSchema" xmlns:xs="http://www.w3.org/2001/XMLSchema" xmlns:p="http://schemas.microsoft.com/office/2006/metadata/properties" xmlns:ns2="1c476745-17de-47a3-b2a6-af35ec027eea" xmlns:ns3="48394f13-6f11-4575-9cf8-9accb6ce7db2" targetNamespace="http://schemas.microsoft.com/office/2006/metadata/properties" ma:root="true" ma:fieldsID="d9c7af81b8d15cb3f2104ad8caba9cec" ns2:_="" ns3:_="">
    <xsd:import namespace="1c476745-17de-47a3-b2a6-af35ec027eea"/>
    <xsd:import namespace="48394f13-6f11-4575-9cf8-9accb6ce7d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76745-17de-47a3-b2a6-af35ec027e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94f13-6f11-4575-9cf8-9accb6ce7d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4ABDD-2549-4DB7-B019-5E42156ED544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1c476745-17de-47a3-b2a6-af35ec027eea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8394f13-6f11-4575-9cf8-9accb6ce7db2"/>
  </ds:schemaRefs>
</ds:datastoreItem>
</file>

<file path=customXml/itemProps2.xml><?xml version="1.0" encoding="utf-8"?>
<ds:datastoreItem xmlns:ds="http://schemas.openxmlformats.org/officeDocument/2006/customXml" ds:itemID="{15FE2EA3-0A29-46CC-AB85-03E326F400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173566-A41F-4EFE-8955-739F6CEB81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476745-17de-47a3-b2a6-af35ec027eea"/>
    <ds:schemaRef ds:uri="48394f13-6f11-4575-9cf8-9accb6ce7d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Application>Microsoft Office PowerPoint</ap:Application>
  <ap:PresentationFormat>On-screen Show (4:3)</ap:PresentationFormat>
  <ap:Paragraphs>56</ap:Paragraphs>
  <ap:Slides>8</ap:Slides>
  <ap:Notes>1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ap:HeadingPairs>
  <ap:TitlesOfParts>
    <vt:vector baseType="lpstr" size="13">
      <vt:lpstr>Aller</vt:lpstr>
      <vt:lpstr>Arial</vt:lpstr>
      <vt:lpstr>Calibri</vt:lpstr>
      <vt:lpstr>Times New Roman</vt:lpstr>
      <vt:lpstr>Powerpoint_Presentation_template_7.April.2014.2</vt:lpstr>
      <vt:lpstr>PowerPoint Presentation</vt:lpstr>
      <vt:lpstr>&gt;1 million barriers in European rivers</vt:lpstr>
      <vt:lpstr>Better Implementation &amp; Integration</vt:lpstr>
      <vt:lpstr>Better Implementation Water Framework Directive</vt:lpstr>
      <vt:lpstr>Better Integration</vt:lpstr>
      <vt:lpstr>25,000 km Free-flowing rivers target by 2030</vt:lpstr>
      <vt:lpstr>European Rivers Summit - Brussels </vt:lpstr>
      <vt:lpstr>Thank you!</vt:lpstr>
    </vt:vector>
  </ap:TitlesOfParts>
  <ap:Company>Wetlands International</ap:Company>
  <ap:LinksUpToDate>false</ap:LinksUpToDate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Hilarides, Lammert</dc:creator>
  <revision>80</revision>
  <dcterms:created xsi:type="dcterms:W3CDTF">1899-12-31T23:00:00.0000000Z</dcterms:created>
  <dcterms:modified xsi:type="dcterms:W3CDTF">1899-12-31T23:00:00.0000000Z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ContentTypeId">
    <vt:lpwstr>0x01010089587A3D8DB2EF42A951C63456467419</vt:lpwstr>
  </op:property>
</op:Properties>
</file>