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0" r:id="rId2"/>
    <p:sldId id="585" r:id="rId3"/>
    <p:sldId id="471" r:id="rId4"/>
    <p:sldId id="472" r:id="rId5"/>
    <p:sldId id="447" r:id="rId6"/>
    <p:sldId id="452" r:id="rId7"/>
    <p:sldId id="468" r:id="rId8"/>
    <p:sldId id="455" r:id="rId9"/>
    <p:sldId id="474" r:id="rId10"/>
    <p:sldId id="590" r:id="rId11"/>
    <p:sldId id="485" r:id="rId12"/>
    <p:sldId id="586" r:id="rId13"/>
    <p:sldId id="478" r:id="rId14"/>
    <p:sldId id="479" r:id="rId15"/>
    <p:sldId id="484" r:id="rId16"/>
  </p:sldIdLst>
  <p:sldSz cx="12192000" cy="6858000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 Fellenberg Van der Molen" initials="AFVdM" lastIdx="1" clrIdx="0">
    <p:extLst>
      <p:ext uri="{19B8F6BF-5375-455C-9EA6-DF929625EA0E}">
        <p15:presenceInfo xmlns:p15="http://schemas.microsoft.com/office/powerpoint/2012/main" userId="b16e07ab249d12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A6DB2"/>
    <a:srgbClr val="4A97D3"/>
    <a:srgbClr val="0D6BAF"/>
    <a:srgbClr val="7ED4F6"/>
    <a:srgbClr val="A3CF60"/>
    <a:srgbClr val="8AC53F"/>
    <a:srgbClr val="7FBD65"/>
    <a:srgbClr val="E31919"/>
    <a:srgbClr val="BAD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20AECE-93A0-42F6-A66E-749D5DB58BBF}" v="2" dt="2022-07-11T12:34:36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9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s Fellenberg Van der Molen" userId="2809dc90-b194-4fc2-ad7b-c7be04411132" providerId="ADAL" clId="{758D32F5-1B90-47B4-9861-0F9CA4A8A338}"/>
    <pc:docChg chg="custSel addSld delSld modSld">
      <pc:chgData name="Andres Fellenberg Van der Molen" userId="2809dc90-b194-4fc2-ad7b-c7be04411132" providerId="ADAL" clId="{758D32F5-1B90-47B4-9861-0F9CA4A8A338}" dt="2022-07-06T13:16:11.738" v="8" actId="2696"/>
      <pc:docMkLst>
        <pc:docMk/>
      </pc:docMkLst>
      <pc:sldChg chg="del">
        <pc:chgData name="Andres Fellenberg Van der Molen" userId="2809dc90-b194-4fc2-ad7b-c7be04411132" providerId="ADAL" clId="{758D32F5-1B90-47B4-9861-0F9CA4A8A338}" dt="2022-07-06T13:14:02.330" v="0" actId="47"/>
        <pc:sldMkLst>
          <pc:docMk/>
          <pc:sldMk cId="349845593" sldId="260"/>
        </pc:sldMkLst>
      </pc:sldChg>
      <pc:sldChg chg="del">
        <pc:chgData name="Andres Fellenberg Van der Molen" userId="2809dc90-b194-4fc2-ad7b-c7be04411132" providerId="ADAL" clId="{758D32F5-1B90-47B4-9861-0F9CA4A8A338}" dt="2022-07-06T13:14:02.330" v="0" actId="47"/>
        <pc:sldMkLst>
          <pc:docMk/>
          <pc:sldMk cId="2165805998" sldId="266"/>
        </pc:sldMkLst>
      </pc:sldChg>
      <pc:sldChg chg="del">
        <pc:chgData name="Andres Fellenberg Van der Molen" userId="2809dc90-b194-4fc2-ad7b-c7be04411132" providerId="ADAL" clId="{758D32F5-1B90-47B4-9861-0F9CA4A8A338}" dt="2022-07-06T13:14:02.330" v="0" actId="47"/>
        <pc:sldMkLst>
          <pc:docMk/>
          <pc:sldMk cId="3191255827" sldId="267"/>
        </pc:sldMkLst>
      </pc:sldChg>
      <pc:sldChg chg="del">
        <pc:chgData name="Andres Fellenberg Van der Molen" userId="2809dc90-b194-4fc2-ad7b-c7be04411132" providerId="ADAL" clId="{758D32F5-1B90-47B4-9861-0F9CA4A8A338}" dt="2022-07-06T13:15:10.196" v="1" actId="47"/>
        <pc:sldMkLst>
          <pc:docMk/>
          <pc:sldMk cId="2664424723" sldId="476"/>
        </pc:sldMkLst>
      </pc:sldChg>
      <pc:sldChg chg="del">
        <pc:chgData name="Andres Fellenberg Van der Molen" userId="2809dc90-b194-4fc2-ad7b-c7be04411132" providerId="ADAL" clId="{758D32F5-1B90-47B4-9861-0F9CA4A8A338}" dt="2022-07-06T13:16:11.738" v="8" actId="2696"/>
        <pc:sldMkLst>
          <pc:docMk/>
          <pc:sldMk cId="1201660511" sldId="483"/>
        </pc:sldMkLst>
      </pc:sldChg>
      <pc:sldChg chg="del">
        <pc:chgData name="Andres Fellenberg Van der Molen" userId="2809dc90-b194-4fc2-ad7b-c7be04411132" providerId="ADAL" clId="{758D32F5-1B90-47B4-9861-0F9CA4A8A338}" dt="2022-07-06T13:14:02.330" v="0" actId="47"/>
        <pc:sldMkLst>
          <pc:docMk/>
          <pc:sldMk cId="2436482419" sldId="489"/>
        </pc:sldMkLst>
      </pc:sldChg>
      <pc:sldChg chg="del">
        <pc:chgData name="Andres Fellenberg Van der Molen" userId="2809dc90-b194-4fc2-ad7b-c7be04411132" providerId="ADAL" clId="{758D32F5-1B90-47B4-9861-0F9CA4A8A338}" dt="2022-07-06T13:14:02.330" v="0" actId="47"/>
        <pc:sldMkLst>
          <pc:docMk/>
          <pc:sldMk cId="1896298584" sldId="490"/>
        </pc:sldMkLst>
      </pc:sldChg>
      <pc:sldChg chg="del">
        <pc:chgData name="Andres Fellenberg Van der Molen" userId="2809dc90-b194-4fc2-ad7b-c7be04411132" providerId="ADAL" clId="{758D32F5-1B90-47B4-9861-0F9CA4A8A338}" dt="2022-07-06T13:14:02.330" v="0" actId="47"/>
        <pc:sldMkLst>
          <pc:docMk/>
          <pc:sldMk cId="4294510841" sldId="580"/>
        </pc:sldMkLst>
      </pc:sldChg>
      <pc:sldChg chg="del">
        <pc:chgData name="Andres Fellenberg Van der Molen" userId="2809dc90-b194-4fc2-ad7b-c7be04411132" providerId="ADAL" clId="{758D32F5-1B90-47B4-9861-0F9CA4A8A338}" dt="2022-07-06T13:14:02.330" v="0" actId="47"/>
        <pc:sldMkLst>
          <pc:docMk/>
          <pc:sldMk cId="4230697740" sldId="581"/>
        </pc:sldMkLst>
      </pc:sldChg>
      <pc:sldChg chg="del">
        <pc:chgData name="Andres Fellenberg Van der Molen" userId="2809dc90-b194-4fc2-ad7b-c7be04411132" providerId="ADAL" clId="{758D32F5-1B90-47B4-9861-0F9CA4A8A338}" dt="2022-07-06T13:14:02.330" v="0" actId="47"/>
        <pc:sldMkLst>
          <pc:docMk/>
          <pc:sldMk cId="336980820" sldId="582"/>
        </pc:sldMkLst>
      </pc:sldChg>
      <pc:sldChg chg="del">
        <pc:chgData name="Andres Fellenberg Van der Molen" userId="2809dc90-b194-4fc2-ad7b-c7be04411132" providerId="ADAL" clId="{758D32F5-1B90-47B4-9861-0F9CA4A8A338}" dt="2022-07-06T13:14:02.330" v="0" actId="47"/>
        <pc:sldMkLst>
          <pc:docMk/>
          <pc:sldMk cId="2194230372" sldId="583"/>
        </pc:sldMkLst>
      </pc:sldChg>
      <pc:sldChg chg="del">
        <pc:chgData name="Andres Fellenberg Van der Molen" userId="2809dc90-b194-4fc2-ad7b-c7be04411132" providerId="ADAL" clId="{758D32F5-1B90-47B4-9861-0F9CA4A8A338}" dt="2022-07-06T13:14:02.330" v="0" actId="47"/>
        <pc:sldMkLst>
          <pc:docMk/>
          <pc:sldMk cId="4017732910" sldId="584"/>
        </pc:sldMkLst>
      </pc:sldChg>
      <pc:sldChg chg="addSp delSp modSp new mod">
        <pc:chgData name="Andres Fellenberg Van der Molen" userId="2809dc90-b194-4fc2-ad7b-c7be04411132" providerId="ADAL" clId="{758D32F5-1B90-47B4-9861-0F9CA4A8A338}" dt="2022-07-06T13:16:03.070" v="7" actId="22"/>
        <pc:sldMkLst>
          <pc:docMk/>
          <pc:sldMk cId="3256487941" sldId="589"/>
        </pc:sldMkLst>
        <pc:spChg chg="del mod">
          <ac:chgData name="Andres Fellenberg Van der Molen" userId="2809dc90-b194-4fc2-ad7b-c7be04411132" providerId="ADAL" clId="{758D32F5-1B90-47B4-9861-0F9CA4A8A338}" dt="2022-07-06T13:15:57.282" v="4" actId="478"/>
          <ac:spMkLst>
            <pc:docMk/>
            <pc:sldMk cId="3256487941" sldId="589"/>
            <ac:spMk id="2" creationId="{0431DFE4-C8BF-CBC9-B706-20794EDB15CD}"/>
          </ac:spMkLst>
        </pc:spChg>
        <pc:spChg chg="del mod">
          <ac:chgData name="Andres Fellenberg Van der Molen" userId="2809dc90-b194-4fc2-ad7b-c7be04411132" providerId="ADAL" clId="{758D32F5-1B90-47B4-9861-0F9CA4A8A338}" dt="2022-07-06T13:16:00.419" v="6" actId="478"/>
          <ac:spMkLst>
            <pc:docMk/>
            <pc:sldMk cId="3256487941" sldId="589"/>
            <ac:spMk id="3" creationId="{C0096231-2A6B-DAA5-6CF6-1D09D57378B2}"/>
          </ac:spMkLst>
        </pc:spChg>
        <pc:picChg chg="add">
          <ac:chgData name="Andres Fellenberg Van der Molen" userId="2809dc90-b194-4fc2-ad7b-c7be04411132" providerId="ADAL" clId="{758D32F5-1B90-47B4-9861-0F9CA4A8A338}" dt="2022-07-06T13:16:03.070" v="7" actId="22"/>
          <ac:picMkLst>
            <pc:docMk/>
            <pc:sldMk cId="3256487941" sldId="589"/>
            <ac:picMk id="5" creationId="{60BC1EDA-A6C0-6858-BCA4-7223996AC81A}"/>
          </ac:picMkLst>
        </pc:picChg>
      </pc:sldChg>
    </pc:docChg>
  </pc:docChgLst>
  <pc:docChgLst>
    <pc:chgData name="Andres Fellenberg Van der Molen" userId="2809dc90-b194-4fc2-ad7b-c7be04411132" providerId="ADAL" clId="{CE20AECE-93A0-42F6-A66E-749D5DB58BBF}"/>
    <pc:docChg chg="custSel addSld modSld">
      <pc:chgData name="Andres Fellenberg Van der Molen" userId="2809dc90-b194-4fc2-ad7b-c7be04411132" providerId="ADAL" clId="{CE20AECE-93A0-42F6-A66E-749D5DB58BBF}" dt="2022-07-11T12:34:36.587" v="4" actId="931"/>
      <pc:docMkLst>
        <pc:docMk/>
      </pc:docMkLst>
      <pc:sldChg chg="addSp delSp modSp new mod setBg">
        <pc:chgData name="Andres Fellenberg Van der Molen" userId="2809dc90-b194-4fc2-ad7b-c7be04411132" providerId="ADAL" clId="{CE20AECE-93A0-42F6-A66E-749D5DB58BBF}" dt="2022-07-11T12:34:36.587" v="4" actId="931"/>
        <pc:sldMkLst>
          <pc:docMk/>
          <pc:sldMk cId="3225175675" sldId="590"/>
        </pc:sldMkLst>
        <pc:spChg chg="del">
          <ac:chgData name="Andres Fellenberg Van der Molen" userId="2809dc90-b194-4fc2-ad7b-c7be04411132" providerId="ADAL" clId="{CE20AECE-93A0-42F6-A66E-749D5DB58BBF}" dt="2022-07-11T12:33:58.364" v="1" actId="478"/>
          <ac:spMkLst>
            <pc:docMk/>
            <pc:sldMk cId="3225175675" sldId="590"/>
            <ac:spMk id="2" creationId="{29A7373F-35A0-F08E-98E2-AF5BC30BCBE8}"/>
          </ac:spMkLst>
        </pc:spChg>
        <pc:spChg chg="del">
          <ac:chgData name="Andres Fellenberg Van der Molen" userId="2809dc90-b194-4fc2-ad7b-c7be04411132" providerId="ADAL" clId="{CE20AECE-93A0-42F6-A66E-749D5DB58BBF}" dt="2022-07-11T12:34:00.137" v="2" actId="478"/>
          <ac:spMkLst>
            <pc:docMk/>
            <pc:sldMk cId="3225175675" sldId="590"/>
            <ac:spMk id="3" creationId="{16869364-F290-AFBC-B1DF-F1E5915D9C19}"/>
          </ac:spMkLst>
        </pc:spChg>
        <pc:picChg chg="add mod">
          <ac:chgData name="Andres Fellenberg Van der Molen" userId="2809dc90-b194-4fc2-ad7b-c7be04411132" providerId="ADAL" clId="{CE20AECE-93A0-42F6-A66E-749D5DB58BBF}" dt="2022-07-11T12:34:36.587" v="4" actId="931"/>
          <ac:picMkLst>
            <pc:docMk/>
            <pc:sldMk cId="3225175675" sldId="590"/>
            <ac:picMk id="5" creationId="{613FBC87-0DCA-ACFF-4D57-867D2B35B9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2CCCF-B6E3-4F7D-8C3F-F64A28148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BE3CB4-1E03-48C4-A620-4862CC6E3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EA0048-8138-4D24-9077-652C4ED0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9B1B-6377-48D5-BB84-D3598F258963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1D2575-8E79-42E3-978C-8FE20019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7E319E-99BC-4187-9538-7C963DC7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175D-7706-4079-A07F-6468047066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99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F29B3-1A9A-4BDD-B21F-B7690B72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BB74E9-9D20-451F-929B-4366BB2CE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94C605-DE46-4846-967B-B6D7FBE0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9B1B-6377-48D5-BB84-D3598F258963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70C370-D3C2-4694-8657-7C688FEB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61E984-B343-4AFD-A144-F74E92C1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175D-7706-4079-A07F-6468047066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08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10E793F-A791-4591-85D3-36F4C970D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203CC4-62F5-423E-B13F-92B1955ED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35228-8320-453A-B733-326C25F0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9B1B-6377-48D5-BB84-D3598F258963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44979E-CBCB-4E79-966A-C665E900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CF63D4-F260-46AF-939D-5AE9ABA5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175D-7706-4079-A07F-6468047066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98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395CC-8E5E-48B3-A832-2B951C45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B7284C-2141-4BD0-94EC-AAEE242C5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44AFAC-B926-4A33-8AEF-4D98EEAA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9B1B-6377-48D5-BB84-D3598F258963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140167-0480-4E8F-869F-889F902D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B2A2A8-48C2-4325-8761-88403E27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175D-7706-4079-A07F-6468047066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9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8AD1FA-540E-4576-97AB-03B082C3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163748-1A90-4A48-8B88-5891A757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6564BD-9340-45E4-86BD-7B40C963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9B1B-6377-48D5-BB84-D3598F258963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698F7C-36F3-4FB9-A020-9B5F8AE9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4CD62C-6655-4E57-8580-751A8B1C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175D-7706-4079-A07F-6468047066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51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298BF-51C4-4392-A146-5141943E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C2D8AD-AC8B-4BD2-ADFA-E6CC6271B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38BDC09-3A41-40DF-969E-37CE3BD67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8C2A7D-8CD8-4D4E-BBBE-8BF0A4B3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9B1B-6377-48D5-BB84-D3598F258963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9EC046-32B1-453A-BC55-E7A6BBAE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90E9D9-8689-4EFB-83ED-C8D115B6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175D-7706-4079-A07F-6468047066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88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19037-0C3E-4959-8489-F259B496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738EF5-50FD-4E3E-B91D-DABF45535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E0B8AD-A299-4E11-A0AE-24ED0FE48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3B05646-6EB8-49D3-8B2F-200F03A04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14E9635-FD33-47A8-A495-4ED0D0742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80D0B44-3638-4DB9-9CC1-D0309407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9B1B-6377-48D5-BB84-D3598F258963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D3461D3-6630-414A-8A2D-1F4BC339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025EADF-24E7-4311-9AF9-7837E610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175D-7706-4079-A07F-6468047066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43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5FE4C-67C8-4A22-86C0-014801D5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A7D1E0-0C8C-443A-85E0-28F2D68A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9B1B-6377-48D5-BB84-D3598F258963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96FDC5-5E1B-4E40-ABA6-DA8E5AAF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A9474F-111B-4F71-8D1B-F44C96D8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175D-7706-4079-A07F-6468047066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6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4FABEB1-6C6C-495A-87C5-DD3E9CA6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9B1B-6377-48D5-BB84-D3598F258963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92D883A-0F65-411D-BEC2-7FAD92E4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AD9D83-324B-4BF5-8DC3-991D7FA6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175D-7706-4079-A07F-6468047066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89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DEA38-29CB-414F-BA25-7121BEB8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284C3-D2E1-46D5-893C-FED2BBE66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6AD554-7CFD-46F8-8753-FBBB82AD5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B4CDC9-BBCA-4D75-9CF8-6336C3C0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9B1B-6377-48D5-BB84-D3598F258963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1C86AC-5702-413C-8117-7D100D62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DAFE46-9B0F-4D36-B0B2-E83B827D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175D-7706-4079-A07F-6468047066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82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DBB3D-12DE-475B-A578-01077531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AC80F7-F029-42F0-B35D-ABE8DD867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7D154A-5476-405C-B4D8-4BEA15B7B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87953F-A3D1-4B27-89F9-D703A22A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49B1B-6377-48D5-BB84-D3598F258963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A38F05-4E5A-4957-9DBE-281555F7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E1E1A2-157A-4180-A197-7DC0E812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175D-7706-4079-A07F-6468047066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84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DFE244-C05F-480F-95B3-840232D2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712145-554B-4ED1-8257-17E151DF2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8B2724-18C1-43F3-ADEC-B7A881A08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9B1B-6377-48D5-BB84-D3598F258963}" type="datetimeFigureOut">
              <a:rPr lang="nl-NL" smtClean="0"/>
              <a:t>13-7-2022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0A6532-E5F5-4A2C-A997-5E0A64AB1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208EE6-FC6E-4254-83F3-1437D2E7C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175D-7706-4079-A07F-64680470661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39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" title="">
            <a:extLst>
              <a:ext uri="{FF2B5EF4-FFF2-40B4-BE49-F238E27FC236}">
                <a16:creationId xmlns:a16="http://schemas.microsoft.com/office/drawing/2014/main" id="{779A0FE2-D6BE-4841-9DC9-9913F1487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193" y="611424"/>
            <a:ext cx="5449060" cy="53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15337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" title="">
            <a:extLst>
              <a:ext uri="{FF2B5EF4-FFF2-40B4-BE49-F238E27FC236}">
                <a16:creationId xmlns:a16="http://schemas.microsoft.com/office/drawing/2014/main" id="{613FBC87-0DCA-ACFF-4D57-867D2B35B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5675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 descr="" title="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" title="">
            <a:extLst>
              <a:ext uri="{FF2B5EF4-FFF2-40B4-BE49-F238E27FC236}">
                <a16:creationId xmlns:a16="http://schemas.microsoft.com/office/drawing/2014/main" id="{4CC5961F-40F1-44A0-8FAE-479455FCE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r="-1" b="-1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 descr="" title="">
            <a:extLst>
              <a:ext uri="{FF2B5EF4-FFF2-40B4-BE49-F238E27FC236}">
                <a16:creationId xmlns:a16="http://schemas.microsoft.com/office/drawing/2014/main" id="{1DFF137B-6146-47FF-8281-CEB72F6141EB}"/>
              </a:ext>
            </a:extLst>
          </p:cNvPr>
          <p:cNvSpPr txBox="1"/>
          <p:nvPr/>
        </p:nvSpPr>
        <p:spPr>
          <a:xfrm>
            <a:off x="2416030" y="5377343"/>
            <a:ext cx="74242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300" b="1" dirty="0">
                <a:solidFill>
                  <a:schemeClr val="bg1"/>
                </a:solidFill>
              </a:rPr>
              <a:t>STOPPING DOMINO REACTION</a:t>
            </a:r>
          </a:p>
        </p:txBody>
      </p:sp>
    </p:spTree>
    <p:extLst>
      <p:ext uri="{BB962C8B-B14F-4D97-AF65-F5344CB8AC3E}">
        <p14:creationId xmlns:p14="http://schemas.microsoft.com/office/powerpoint/2010/main" val="3950471339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" title="">
            <a:extLst>
              <a:ext uri="{FF2B5EF4-FFF2-40B4-BE49-F238E27FC236}">
                <a16:creationId xmlns:a16="http://schemas.microsoft.com/office/drawing/2014/main" id="{D3B438D3-C431-4CF2-B622-FCB0BC9E03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" y="2476539"/>
            <a:ext cx="2545039" cy="1018016"/>
          </a:xfrm>
          <a:prstGeom prst="rect">
            <a:avLst/>
          </a:prstGeom>
        </p:spPr>
      </p:pic>
      <p:pic>
        <p:nvPicPr>
          <p:cNvPr id="11266" name="Picture 2" descr="" title="">
            <a:extLst>
              <a:ext uri="{FF2B5EF4-FFF2-40B4-BE49-F238E27FC236}">
                <a16:creationId xmlns:a16="http://schemas.microsoft.com/office/drawing/2014/main" id="{B5A51E2F-B994-4617-AA39-3EF2DF53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04" y="-244689"/>
            <a:ext cx="7313260" cy="73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" title="">
            <a:extLst>
              <a:ext uri="{FF2B5EF4-FFF2-40B4-BE49-F238E27FC236}">
                <a16:creationId xmlns:a16="http://schemas.microsoft.com/office/drawing/2014/main" id="{D6E6D4B0-2DE8-44EF-80BD-D9AE7B4B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16" y="1517073"/>
            <a:ext cx="3720784" cy="37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" title="">
            <a:extLst>
              <a:ext uri="{FF2B5EF4-FFF2-40B4-BE49-F238E27FC236}">
                <a16:creationId xmlns:a16="http://schemas.microsoft.com/office/drawing/2014/main" id="{4D5E3866-FB08-4070-8486-8D1BEF822FC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509" y="2508904"/>
            <a:ext cx="1592197" cy="1468266"/>
          </a:xfrm>
          <a:prstGeom prst="rect">
            <a:avLst/>
          </a:prstGeom>
        </p:spPr>
      </p:pic>
      <p:sp>
        <p:nvSpPr>
          <p:cNvPr id="2" name="Rechteraccolade 1" descr="" title="">
            <a:extLst>
              <a:ext uri="{FF2B5EF4-FFF2-40B4-BE49-F238E27FC236}">
                <a16:creationId xmlns:a16="http://schemas.microsoft.com/office/drawing/2014/main" id="{1C3859C8-2F33-4AD7-95DD-E1836AB63C93}"/>
              </a:ext>
            </a:extLst>
          </p:cNvPr>
          <p:cNvSpPr/>
          <p:nvPr/>
        </p:nvSpPr>
        <p:spPr>
          <a:xfrm rot="10800000">
            <a:off x="3621501" y="238692"/>
            <a:ext cx="2506859" cy="1278379"/>
          </a:xfrm>
          <a:prstGeom prst="rightBrace">
            <a:avLst>
              <a:gd name="adj1" fmla="val 8333"/>
              <a:gd name="adj2" fmla="val 48864"/>
            </a:avLst>
          </a:prstGeom>
          <a:ln w="38100">
            <a:solidFill>
              <a:srgbClr val="4E8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Tekstvak 2" descr="" title="">
            <a:extLst>
              <a:ext uri="{FF2B5EF4-FFF2-40B4-BE49-F238E27FC236}">
                <a16:creationId xmlns:a16="http://schemas.microsoft.com/office/drawing/2014/main" id="{137DE08C-C595-4919-8400-04810178A846}"/>
              </a:ext>
            </a:extLst>
          </p:cNvPr>
          <p:cNvSpPr txBox="1"/>
          <p:nvPr/>
        </p:nvSpPr>
        <p:spPr>
          <a:xfrm>
            <a:off x="2189499" y="543011"/>
            <a:ext cx="1462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Image</a:t>
            </a:r>
          </a:p>
        </p:txBody>
      </p:sp>
      <p:sp>
        <p:nvSpPr>
          <p:cNvPr id="9" name="Rechteraccolade 8" descr="" title="">
            <a:extLst>
              <a:ext uri="{FF2B5EF4-FFF2-40B4-BE49-F238E27FC236}">
                <a16:creationId xmlns:a16="http://schemas.microsoft.com/office/drawing/2014/main" id="{4E4326B9-8F5A-4B7F-BF18-F6ADE55663E2}"/>
              </a:ext>
            </a:extLst>
          </p:cNvPr>
          <p:cNvSpPr/>
          <p:nvPr/>
        </p:nvSpPr>
        <p:spPr>
          <a:xfrm>
            <a:off x="6133745" y="1517072"/>
            <a:ext cx="3720785" cy="3733311"/>
          </a:xfrm>
          <a:prstGeom prst="rightBrace">
            <a:avLst>
              <a:gd name="adj1" fmla="val 8333"/>
              <a:gd name="adj2" fmla="val 48864"/>
            </a:avLst>
          </a:prstGeom>
          <a:ln w="38100">
            <a:solidFill>
              <a:srgbClr val="4E8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Tekstvak 9" descr="" title="">
            <a:extLst>
              <a:ext uri="{FF2B5EF4-FFF2-40B4-BE49-F238E27FC236}">
                <a16:creationId xmlns:a16="http://schemas.microsoft.com/office/drawing/2014/main" id="{7A82E642-E390-4C7C-AD94-2BA73D8A21CF}"/>
              </a:ext>
            </a:extLst>
          </p:cNvPr>
          <p:cNvSpPr txBox="1"/>
          <p:nvPr/>
        </p:nvSpPr>
        <p:spPr>
          <a:xfrm>
            <a:off x="9891448" y="2991166"/>
            <a:ext cx="1095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err="1"/>
              <a:t>Cost</a:t>
            </a:r>
            <a:endParaRPr lang="nl-NL" sz="4000" dirty="0"/>
          </a:p>
        </p:txBody>
      </p:sp>
      <p:pic>
        <p:nvPicPr>
          <p:cNvPr id="3074" name="Picture 2" descr="" title="">
            <a:extLst>
              <a:ext uri="{FF2B5EF4-FFF2-40B4-BE49-F238E27FC236}">
                <a16:creationId xmlns:a16="http://schemas.microsoft.com/office/drawing/2014/main" id="{D5B9ED2A-6436-447B-A14D-260F6A4A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8" y="891869"/>
            <a:ext cx="1675766" cy="16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: omlaag 3" descr="" title="">
            <a:extLst>
              <a:ext uri="{FF2B5EF4-FFF2-40B4-BE49-F238E27FC236}">
                <a16:creationId xmlns:a16="http://schemas.microsoft.com/office/drawing/2014/main" id="{99F409B3-6EA1-4542-80DC-BA7DC2F87D0C}"/>
              </a:ext>
            </a:extLst>
          </p:cNvPr>
          <p:cNvSpPr/>
          <p:nvPr/>
        </p:nvSpPr>
        <p:spPr>
          <a:xfrm rot="10800000">
            <a:off x="4932250" y="347871"/>
            <a:ext cx="484632" cy="106002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" title="">
            <a:extLst>
              <a:ext uri="{FF2B5EF4-FFF2-40B4-BE49-F238E27FC236}">
                <a16:creationId xmlns:a16="http://schemas.microsoft.com/office/drawing/2014/main" id="{4F730294-687D-470D-B9F1-98D8231134F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9" y="1263078"/>
            <a:ext cx="1918909" cy="1656379"/>
          </a:xfrm>
          <a:prstGeom prst="rect">
            <a:avLst/>
          </a:prstGeom>
        </p:spPr>
      </p:pic>
      <p:pic>
        <p:nvPicPr>
          <p:cNvPr id="15" name="Afbeelding 14" descr="" title="">
            <a:extLst>
              <a:ext uri="{FF2B5EF4-FFF2-40B4-BE49-F238E27FC236}">
                <a16:creationId xmlns:a16="http://schemas.microsoft.com/office/drawing/2014/main" id="{8BE6F920-4267-475F-99BB-63468141D0F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70" y="-244690"/>
            <a:ext cx="2642630" cy="1930877"/>
          </a:xfrm>
          <a:prstGeom prst="rect">
            <a:avLst/>
          </a:prstGeom>
        </p:spPr>
      </p:pic>
      <p:sp>
        <p:nvSpPr>
          <p:cNvPr id="17" name="Tekstvak 16" descr="" title="">
            <a:extLst>
              <a:ext uri="{FF2B5EF4-FFF2-40B4-BE49-F238E27FC236}">
                <a16:creationId xmlns:a16="http://schemas.microsoft.com/office/drawing/2014/main" id="{D9799AFE-3FB3-4124-8942-1D86BEFA27EC}"/>
              </a:ext>
            </a:extLst>
          </p:cNvPr>
          <p:cNvSpPr txBox="1"/>
          <p:nvPr/>
        </p:nvSpPr>
        <p:spPr>
          <a:xfrm>
            <a:off x="8683601" y="180667"/>
            <a:ext cx="32874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TARGET SCENARIO</a:t>
            </a:r>
          </a:p>
        </p:txBody>
      </p:sp>
      <p:pic>
        <p:nvPicPr>
          <p:cNvPr id="8" name="Afbeelding 7" descr="" title="">
            <a:extLst>
              <a:ext uri="{FF2B5EF4-FFF2-40B4-BE49-F238E27FC236}">
                <a16:creationId xmlns:a16="http://schemas.microsoft.com/office/drawing/2014/main" id="{0C0BF3FE-BDFF-42D4-9BE7-641861DF56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1474" y="719645"/>
            <a:ext cx="881430" cy="88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81775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 descr="" title="">
            <a:extLst>
              <a:ext uri="{FF2B5EF4-FFF2-40B4-BE49-F238E27FC236}">
                <a16:creationId xmlns:a16="http://schemas.microsoft.com/office/drawing/2014/main" id="{3133C123-9D62-4DA7-982E-4E7A86C17A07}"/>
              </a:ext>
            </a:extLst>
          </p:cNvPr>
          <p:cNvSpPr txBox="1"/>
          <p:nvPr/>
        </p:nvSpPr>
        <p:spPr>
          <a:xfrm>
            <a:off x="358964" y="1195282"/>
            <a:ext cx="1136341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400" dirty="0"/>
          </a:p>
          <a:p>
            <a:pPr algn="ctr"/>
            <a:endParaRPr lang="en-US" sz="4400" dirty="0"/>
          </a:p>
          <a:p>
            <a:pPr algn="ctr"/>
            <a:r>
              <a:rPr lang="en-US" sz="4400" i="1" dirty="0">
                <a:solidFill>
                  <a:srgbClr val="006600"/>
                </a:solidFill>
              </a:rPr>
              <a:t>DIRECTIVE (EU) 2016/429 OF THE EUROPEAN PARLIAMENT AND OF THE COUNCIL</a:t>
            </a:r>
          </a:p>
          <a:p>
            <a:pPr algn="ctr"/>
            <a:endParaRPr lang="en-US" sz="4000" dirty="0"/>
          </a:p>
          <a:p>
            <a:pPr algn="ctr"/>
            <a:endParaRPr lang="nl-NL" sz="4200" dirty="0"/>
          </a:p>
        </p:txBody>
      </p:sp>
    </p:spTree>
    <p:extLst>
      <p:ext uri="{BB962C8B-B14F-4D97-AF65-F5344CB8AC3E}">
        <p14:creationId xmlns:p14="http://schemas.microsoft.com/office/powerpoint/2010/main" val="1772885144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 descr="" title="">
            <a:extLst>
              <a:ext uri="{FF2B5EF4-FFF2-40B4-BE49-F238E27FC236}">
                <a16:creationId xmlns:a16="http://schemas.microsoft.com/office/drawing/2014/main" id="{728C11CF-B8CC-4C4F-AA67-DBDE149040A9}"/>
              </a:ext>
            </a:extLst>
          </p:cNvPr>
          <p:cNvSpPr txBox="1"/>
          <p:nvPr/>
        </p:nvSpPr>
        <p:spPr>
          <a:xfrm>
            <a:off x="232299" y="1889160"/>
            <a:ext cx="117274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dirty="0"/>
              <a:t>These regulations relate to </a:t>
            </a:r>
            <a:r>
              <a:rPr lang="en-US" sz="4200" b="1" i="1" dirty="0"/>
              <a:t>food authorities </a:t>
            </a:r>
            <a:r>
              <a:rPr lang="en-US" sz="4200" dirty="0"/>
              <a:t>and not specifically to eel.</a:t>
            </a:r>
            <a:endParaRPr lang="nl-NL" sz="4200" dirty="0"/>
          </a:p>
        </p:txBody>
      </p:sp>
      <p:pic>
        <p:nvPicPr>
          <p:cNvPr id="2052" name="Picture 4" descr="" title="">
            <a:extLst>
              <a:ext uri="{FF2B5EF4-FFF2-40B4-BE49-F238E27FC236}">
                <a16:creationId xmlns:a16="http://schemas.microsoft.com/office/drawing/2014/main" id="{B80660B3-11ED-4FB0-9B0D-47FFEFB1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35596"/>
            <a:ext cx="2766737" cy="130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" title="">
            <a:extLst>
              <a:ext uri="{FF2B5EF4-FFF2-40B4-BE49-F238E27FC236}">
                <a16:creationId xmlns:a16="http://schemas.microsoft.com/office/drawing/2014/main" id="{4E43B07B-7EB5-4946-910D-2A46B681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82" y="3411787"/>
            <a:ext cx="3000113" cy="163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76539"/>
      </p:ext>
    </p:extLst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69F3F57B-2E3C-482F-A68A-A35DA2F65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54" y="2650921"/>
            <a:ext cx="4157891" cy="480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 descr="" title="">
            <a:extLst>
              <a:ext uri="{FF2B5EF4-FFF2-40B4-BE49-F238E27FC236}">
                <a16:creationId xmlns:a16="http://schemas.microsoft.com/office/drawing/2014/main" id="{324B3B1A-E2FC-459D-924B-D9BAF18848A6}"/>
              </a:ext>
            </a:extLst>
          </p:cNvPr>
          <p:cNvSpPr txBox="1"/>
          <p:nvPr/>
        </p:nvSpPr>
        <p:spPr>
          <a:xfrm>
            <a:off x="142614" y="288906"/>
            <a:ext cx="118872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Our aim is to prove to all </a:t>
            </a:r>
            <a:r>
              <a:rPr lang="en-US" sz="3000" b="1" i="1" dirty="0"/>
              <a:t>“skeptical consumers”, </a:t>
            </a:r>
            <a:r>
              <a:rPr lang="en-US" sz="3000" dirty="0"/>
              <a:t>including supermarkets, that every eel that leaves </a:t>
            </a:r>
            <a:r>
              <a:rPr lang="en-US" sz="3000" dirty="0" smtClean="0"/>
              <a:t>a company </a:t>
            </a:r>
            <a:r>
              <a:rPr lang="en-US" sz="3000" dirty="0"/>
              <a:t>is sustainable.</a:t>
            </a:r>
          </a:p>
          <a:p>
            <a:pPr algn="ctr"/>
            <a:endParaRPr lang="en-US" sz="1500" dirty="0"/>
          </a:p>
          <a:p>
            <a:pPr algn="ctr"/>
            <a:r>
              <a:rPr lang="en-US" sz="3000" dirty="0"/>
              <a:t>We need to demonstrate, quantitatively, that controlled consumption is the </a:t>
            </a:r>
            <a:r>
              <a:rPr lang="en-US" sz="3000" b="1" i="1" dirty="0"/>
              <a:t>only</a:t>
            </a:r>
            <a:r>
              <a:rPr lang="en-US" sz="3000" dirty="0"/>
              <a:t> way to safeguard the existence of the European eel.</a:t>
            </a:r>
            <a:endParaRPr lang="nl-NL" sz="3000" dirty="0"/>
          </a:p>
        </p:txBody>
      </p:sp>
      <p:sp>
        <p:nvSpPr>
          <p:cNvPr id="3" name="Rechthoek 2" descr="" title="">
            <a:extLst>
              <a:ext uri="{FF2B5EF4-FFF2-40B4-BE49-F238E27FC236}">
                <a16:creationId xmlns:a16="http://schemas.microsoft.com/office/drawing/2014/main" id="{47B547C8-7814-4620-B8FF-C621A0717465}"/>
              </a:ext>
            </a:extLst>
          </p:cNvPr>
          <p:cNvSpPr/>
          <p:nvPr/>
        </p:nvSpPr>
        <p:spPr>
          <a:xfrm>
            <a:off x="7389841" y="2971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" title="">
            <a:extLst>
              <a:ext uri="{FF2B5EF4-FFF2-40B4-BE49-F238E27FC236}">
                <a16:creationId xmlns:a16="http://schemas.microsoft.com/office/drawing/2014/main" id="{189DE4F5-06BB-4D49-913C-2ED4EB8FE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67" y="1543838"/>
            <a:ext cx="6987475" cy="51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11890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" title="">
            <a:extLst>
              <a:ext uri="{FF2B5EF4-FFF2-40B4-BE49-F238E27FC236}">
                <a16:creationId xmlns:a16="http://schemas.microsoft.com/office/drawing/2014/main" id="{31D01700-57AA-4424-8113-9631B70E1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2" name="Tekstvak 1" descr="" title="">
            <a:extLst>
              <a:ext uri="{FF2B5EF4-FFF2-40B4-BE49-F238E27FC236}">
                <a16:creationId xmlns:a16="http://schemas.microsoft.com/office/drawing/2014/main" id="{54CF1596-0C04-4BF5-AAA6-8D106E068189}"/>
              </a:ext>
            </a:extLst>
          </p:cNvPr>
          <p:cNvSpPr txBox="1"/>
          <p:nvPr/>
        </p:nvSpPr>
        <p:spPr>
          <a:xfrm>
            <a:off x="3432313" y="2292630"/>
            <a:ext cx="1213267" cy="523220"/>
          </a:xfrm>
          <a:prstGeom prst="rect">
            <a:avLst/>
          </a:prstGeom>
          <a:solidFill>
            <a:srgbClr val="FA9242"/>
          </a:solidFill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</a:p>
        </p:txBody>
      </p:sp>
      <p:sp>
        <p:nvSpPr>
          <p:cNvPr id="4" name="Tekstvak 3" descr="" title="">
            <a:extLst>
              <a:ext uri="{FF2B5EF4-FFF2-40B4-BE49-F238E27FC236}">
                <a16:creationId xmlns:a16="http://schemas.microsoft.com/office/drawing/2014/main" id="{8009253F-221F-4BD4-8C74-0F1947326011}"/>
              </a:ext>
            </a:extLst>
          </p:cNvPr>
          <p:cNvSpPr txBox="1"/>
          <p:nvPr/>
        </p:nvSpPr>
        <p:spPr>
          <a:xfrm>
            <a:off x="6904382" y="2292630"/>
            <a:ext cx="1638590" cy="523220"/>
          </a:xfrm>
          <a:prstGeom prst="rect">
            <a:avLst/>
          </a:prstGeom>
          <a:solidFill>
            <a:srgbClr val="5FADCC"/>
          </a:solidFill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</a:p>
        </p:txBody>
      </p:sp>
      <p:sp>
        <p:nvSpPr>
          <p:cNvPr id="5" name="Tekstvak 4" descr="" title="">
            <a:extLst>
              <a:ext uri="{FF2B5EF4-FFF2-40B4-BE49-F238E27FC236}">
                <a16:creationId xmlns:a16="http://schemas.microsoft.com/office/drawing/2014/main" id="{7D1CD48E-8D39-4774-87FD-2E5A77261D04}"/>
              </a:ext>
            </a:extLst>
          </p:cNvPr>
          <p:cNvSpPr txBox="1"/>
          <p:nvPr/>
        </p:nvSpPr>
        <p:spPr>
          <a:xfrm>
            <a:off x="5066711" y="4969565"/>
            <a:ext cx="2058577" cy="523220"/>
          </a:xfrm>
          <a:prstGeom prst="rect">
            <a:avLst/>
          </a:prstGeom>
          <a:solidFill>
            <a:srgbClr val="83A91D"/>
          </a:solidFill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</a:p>
        </p:txBody>
      </p:sp>
      <p:sp>
        <p:nvSpPr>
          <p:cNvPr id="6" name="Rechthoek 5" descr="" title="">
            <a:extLst>
              <a:ext uri="{FF2B5EF4-FFF2-40B4-BE49-F238E27FC236}">
                <a16:creationId xmlns:a16="http://schemas.microsoft.com/office/drawing/2014/main" id="{3DC8C15D-8B61-4AC1-A553-9CA553E618AE}"/>
              </a:ext>
            </a:extLst>
          </p:cNvPr>
          <p:cNvSpPr/>
          <p:nvPr/>
        </p:nvSpPr>
        <p:spPr>
          <a:xfrm>
            <a:off x="4744278" y="265043"/>
            <a:ext cx="216010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 descr="" title="">
            <a:extLst>
              <a:ext uri="{FF2B5EF4-FFF2-40B4-BE49-F238E27FC236}">
                <a16:creationId xmlns:a16="http://schemas.microsoft.com/office/drawing/2014/main" id="{9CA1A02F-4EB2-4CC6-9E27-7D92B8648CB5}"/>
              </a:ext>
            </a:extLst>
          </p:cNvPr>
          <p:cNvSpPr/>
          <p:nvPr/>
        </p:nvSpPr>
        <p:spPr>
          <a:xfrm>
            <a:off x="1716156" y="4446345"/>
            <a:ext cx="216010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 descr="" title="">
            <a:extLst>
              <a:ext uri="{FF2B5EF4-FFF2-40B4-BE49-F238E27FC236}">
                <a16:creationId xmlns:a16="http://schemas.microsoft.com/office/drawing/2014/main" id="{D155F38C-4B77-4B00-A845-777E47EF0856}"/>
              </a:ext>
            </a:extLst>
          </p:cNvPr>
          <p:cNvSpPr/>
          <p:nvPr/>
        </p:nvSpPr>
        <p:spPr>
          <a:xfrm>
            <a:off x="8010939" y="4452730"/>
            <a:ext cx="216010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rije vorm: vorm 10" descr="" title="">
            <a:extLst>
              <a:ext uri="{FF2B5EF4-FFF2-40B4-BE49-F238E27FC236}">
                <a16:creationId xmlns:a16="http://schemas.microsoft.com/office/drawing/2014/main" id="{BD7E8498-05CC-422B-92FB-624752E78964}"/>
              </a:ext>
            </a:extLst>
          </p:cNvPr>
          <p:cNvSpPr/>
          <p:nvPr/>
        </p:nvSpPr>
        <p:spPr>
          <a:xfrm>
            <a:off x="5350967" y="2941907"/>
            <a:ext cx="1117207" cy="781969"/>
          </a:xfrm>
          <a:custGeom>
            <a:avLst/>
            <a:gdLst>
              <a:gd name="connsiteX0" fmla="*/ 2911 w 1117207"/>
              <a:gd name="connsiteY0" fmla="*/ 53084 h 781969"/>
              <a:gd name="connsiteX1" fmla="*/ 95676 w 1117207"/>
              <a:gd name="connsiteY1" fmla="*/ 26580 h 781969"/>
              <a:gd name="connsiteX2" fmla="*/ 904059 w 1117207"/>
              <a:gd name="connsiteY2" fmla="*/ 26580 h 781969"/>
              <a:gd name="connsiteX3" fmla="*/ 1010076 w 1117207"/>
              <a:gd name="connsiteY3" fmla="*/ 53084 h 781969"/>
              <a:gd name="connsiteX4" fmla="*/ 1023329 w 1117207"/>
              <a:gd name="connsiteY4" fmla="*/ 92841 h 781969"/>
              <a:gd name="connsiteX5" fmla="*/ 1089590 w 1117207"/>
              <a:gd name="connsiteY5" fmla="*/ 185606 h 781969"/>
              <a:gd name="connsiteX6" fmla="*/ 1116094 w 1117207"/>
              <a:gd name="connsiteY6" fmla="*/ 251867 h 781969"/>
              <a:gd name="connsiteX7" fmla="*/ 1102842 w 1117207"/>
              <a:gd name="connsiteY7" fmla="*/ 437397 h 781969"/>
              <a:gd name="connsiteX8" fmla="*/ 1063085 w 1117207"/>
              <a:gd name="connsiteY8" fmla="*/ 503658 h 781969"/>
              <a:gd name="connsiteX9" fmla="*/ 970320 w 1117207"/>
              <a:gd name="connsiteY9" fmla="*/ 583171 h 781969"/>
              <a:gd name="connsiteX10" fmla="*/ 957068 w 1117207"/>
              <a:gd name="connsiteY10" fmla="*/ 622928 h 781969"/>
              <a:gd name="connsiteX11" fmla="*/ 943816 w 1117207"/>
              <a:gd name="connsiteY11" fmla="*/ 728945 h 781969"/>
              <a:gd name="connsiteX12" fmla="*/ 771537 w 1117207"/>
              <a:gd name="connsiteY12" fmla="*/ 768702 h 781969"/>
              <a:gd name="connsiteX13" fmla="*/ 731781 w 1117207"/>
              <a:gd name="connsiteY13" fmla="*/ 781954 h 781969"/>
              <a:gd name="connsiteX14" fmla="*/ 360720 w 1117207"/>
              <a:gd name="connsiteY14" fmla="*/ 755450 h 781969"/>
              <a:gd name="connsiteX15" fmla="*/ 307711 w 1117207"/>
              <a:gd name="connsiteY15" fmla="*/ 742197 h 781969"/>
              <a:gd name="connsiteX16" fmla="*/ 241450 w 1117207"/>
              <a:gd name="connsiteY16" fmla="*/ 728945 h 781969"/>
              <a:gd name="connsiteX17" fmla="*/ 188442 w 1117207"/>
              <a:gd name="connsiteY17" fmla="*/ 702441 h 781969"/>
              <a:gd name="connsiteX18" fmla="*/ 95676 w 1117207"/>
              <a:gd name="connsiteY18" fmla="*/ 596423 h 781969"/>
              <a:gd name="connsiteX19" fmla="*/ 69172 w 1117207"/>
              <a:gd name="connsiteY19" fmla="*/ 490406 h 781969"/>
              <a:gd name="connsiteX20" fmla="*/ 42668 w 1117207"/>
              <a:gd name="connsiteY20" fmla="*/ 304876 h 781969"/>
              <a:gd name="connsiteX21" fmla="*/ 29416 w 1117207"/>
              <a:gd name="connsiteY21" fmla="*/ 132597 h 781969"/>
              <a:gd name="connsiteX22" fmla="*/ 2911 w 1117207"/>
              <a:gd name="connsiteY22" fmla="*/ 53084 h 78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17207" h="781969">
                <a:moveTo>
                  <a:pt x="2911" y="53084"/>
                </a:moveTo>
                <a:cubicBezTo>
                  <a:pt x="13954" y="35414"/>
                  <a:pt x="63725" y="30231"/>
                  <a:pt x="95676" y="26580"/>
                </a:cubicBezTo>
                <a:cubicBezTo>
                  <a:pt x="485782" y="-18003"/>
                  <a:pt x="492092" y="1613"/>
                  <a:pt x="904059" y="26580"/>
                </a:cubicBezTo>
                <a:cubicBezTo>
                  <a:pt x="939398" y="35415"/>
                  <a:pt x="978233" y="35394"/>
                  <a:pt x="1010076" y="53084"/>
                </a:cubicBezTo>
                <a:cubicBezTo>
                  <a:pt x="1022287" y="59868"/>
                  <a:pt x="1017826" y="80001"/>
                  <a:pt x="1023329" y="92841"/>
                </a:cubicBezTo>
                <a:cubicBezTo>
                  <a:pt x="1049494" y="153893"/>
                  <a:pt x="1044136" y="140153"/>
                  <a:pt x="1089590" y="185606"/>
                </a:cubicBezTo>
                <a:cubicBezTo>
                  <a:pt x="1098425" y="207693"/>
                  <a:pt x="1114844" y="228112"/>
                  <a:pt x="1116094" y="251867"/>
                </a:cubicBezTo>
                <a:cubicBezTo>
                  <a:pt x="1119353" y="313782"/>
                  <a:pt x="1115615" y="376726"/>
                  <a:pt x="1102842" y="437397"/>
                </a:cubicBezTo>
                <a:cubicBezTo>
                  <a:pt x="1097536" y="462602"/>
                  <a:pt x="1078540" y="483052"/>
                  <a:pt x="1063085" y="503658"/>
                </a:cubicBezTo>
                <a:cubicBezTo>
                  <a:pt x="1039351" y="535304"/>
                  <a:pt x="1001035" y="560135"/>
                  <a:pt x="970320" y="583171"/>
                </a:cubicBezTo>
                <a:cubicBezTo>
                  <a:pt x="965903" y="596423"/>
                  <a:pt x="959567" y="609184"/>
                  <a:pt x="957068" y="622928"/>
                </a:cubicBezTo>
                <a:cubicBezTo>
                  <a:pt x="950697" y="657968"/>
                  <a:pt x="964239" y="699769"/>
                  <a:pt x="943816" y="728945"/>
                </a:cubicBezTo>
                <a:cubicBezTo>
                  <a:pt x="927645" y="752046"/>
                  <a:pt x="788010" y="766349"/>
                  <a:pt x="771537" y="768702"/>
                </a:cubicBezTo>
                <a:cubicBezTo>
                  <a:pt x="758285" y="773119"/>
                  <a:pt x="745743" y="782404"/>
                  <a:pt x="731781" y="781954"/>
                </a:cubicBezTo>
                <a:cubicBezTo>
                  <a:pt x="607843" y="777956"/>
                  <a:pt x="484181" y="767025"/>
                  <a:pt x="360720" y="755450"/>
                </a:cubicBezTo>
                <a:cubicBezTo>
                  <a:pt x="342586" y="753750"/>
                  <a:pt x="325491" y="746148"/>
                  <a:pt x="307711" y="742197"/>
                </a:cubicBezTo>
                <a:cubicBezTo>
                  <a:pt x="285723" y="737311"/>
                  <a:pt x="263537" y="733362"/>
                  <a:pt x="241450" y="728945"/>
                </a:cubicBezTo>
                <a:cubicBezTo>
                  <a:pt x="223781" y="720110"/>
                  <a:pt x="204517" y="713923"/>
                  <a:pt x="188442" y="702441"/>
                </a:cubicBezTo>
                <a:cubicBezTo>
                  <a:pt x="160555" y="682522"/>
                  <a:pt x="112293" y="617194"/>
                  <a:pt x="95676" y="596423"/>
                </a:cubicBezTo>
                <a:cubicBezTo>
                  <a:pt x="86841" y="561084"/>
                  <a:pt x="72797" y="526652"/>
                  <a:pt x="69172" y="490406"/>
                </a:cubicBezTo>
                <a:cubicBezTo>
                  <a:pt x="54108" y="339761"/>
                  <a:pt x="66687" y="400953"/>
                  <a:pt x="42668" y="304876"/>
                </a:cubicBezTo>
                <a:cubicBezTo>
                  <a:pt x="38251" y="247450"/>
                  <a:pt x="36560" y="189748"/>
                  <a:pt x="29416" y="132597"/>
                </a:cubicBezTo>
                <a:cubicBezTo>
                  <a:pt x="14766" y="15400"/>
                  <a:pt x="-8132" y="70754"/>
                  <a:pt x="2911" y="53084"/>
                </a:cubicBezTo>
                <a:close/>
              </a:path>
            </a:pathLst>
          </a:custGeom>
          <a:solidFill>
            <a:srgbClr val="F6B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troomdiagram: Verbindingslijn 1" descr="" title="">
            <a:extLst>
              <a:ext uri="{FF2B5EF4-FFF2-40B4-BE49-F238E27FC236}">
                <a16:creationId xmlns:a16="http://schemas.microsoft.com/office/drawing/2014/main" id="{0417B3FE-A714-47C3-BDC3-B49201A14B3A}"/>
              </a:ext>
            </a:extLst>
          </p:cNvPr>
          <p:cNvSpPr/>
          <p:nvPr/>
        </p:nvSpPr>
        <p:spPr>
          <a:xfrm>
            <a:off x="5460478" y="2894921"/>
            <a:ext cx="898184" cy="8759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" title="">
            <a:extLst>
              <a:ext uri="{FF2B5EF4-FFF2-40B4-BE49-F238E27FC236}">
                <a16:creationId xmlns:a16="http://schemas.microsoft.com/office/drawing/2014/main" id="{F31AFBEC-1921-4511-9ACC-FA8750E77F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18" y="2919391"/>
            <a:ext cx="772504" cy="7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7299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" title="">
            <a:extLst>
              <a:ext uri="{FF2B5EF4-FFF2-40B4-BE49-F238E27FC236}">
                <a16:creationId xmlns:a16="http://schemas.microsoft.com/office/drawing/2014/main" id="{8715A138-E32A-49C5-AE1B-D8722823D2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25" y="627009"/>
            <a:ext cx="3763333" cy="2749735"/>
          </a:xfrm>
          <a:prstGeom prst="rect">
            <a:avLst/>
          </a:prstGeom>
        </p:spPr>
      </p:pic>
      <p:pic>
        <p:nvPicPr>
          <p:cNvPr id="6" name="Afbeelding 5" descr="" title="">
            <a:extLst>
              <a:ext uri="{FF2B5EF4-FFF2-40B4-BE49-F238E27FC236}">
                <a16:creationId xmlns:a16="http://schemas.microsoft.com/office/drawing/2014/main" id="{90CEE719-B377-413A-901F-99814B3D2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9" y="-532122"/>
            <a:ext cx="9853496" cy="7390122"/>
          </a:xfrm>
          <a:prstGeom prst="rect">
            <a:avLst/>
          </a:prstGeom>
        </p:spPr>
      </p:pic>
      <p:sp>
        <p:nvSpPr>
          <p:cNvPr id="5" name="Tekstvak 4" descr="" title="">
            <a:extLst>
              <a:ext uri="{FF2B5EF4-FFF2-40B4-BE49-F238E27FC236}">
                <a16:creationId xmlns:a16="http://schemas.microsoft.com/office/drawing/2014/main" id="{E2C062BB-0B6F-4B0B-820D-53A62BDBE0CE}"/>
              </a:ext>
            </a:extLst>
          </p:cNvPr>
          <p:cNvSpPr txBox="1"/>
          <p:nvPr/>
        </p:nvSpPr>
        <p:spPr>
          <a:xfrm>
            <a:off x="7195102" y="266311"/>
            <a:ext cx="35504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/>
              <a:t>Assessments at </a:t>
            </a:r>
            <a:r>
              <a:rPr lang="nl-NL" sz="3600" dirty="0" err="1"/>
              <a:t>this</a:t>
            </a:r>
            <a:r>
              <a:rPr lang="nl-NL" sz="3600" dirty="0"/>
              <a:t> stage are </a:t>
            </a:r>
            <a:r>
              <a:rPr lang="nl-NL" sz="3600" dirty="0" err="1"/>
              <a:t>only</a:t>
            </a:r>
            <a:r>
              <a:rPr lang="nl-NL" sz="3600" dirty="0"/>
              <a:t> </a:t>
            </a:r>
            <a:r>
              <a:rPr lang="nl-NL" sz="3600" dirty="0" err="1"/>
              <a:t>speculations</a:t>
            </a:r>
            <a:r>
              <a:rPr lang="nl-NL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0583348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 descr="" title="">
            <a:extLst>
              <a:ext uri="{FF2B5EF4-FFF2-40B4-BE49-F238E27FC236}">
                <a16:creationId xmlns:a16="http://schemas.microsoft.com/office/drawing/2014/main" id="{8E4E823B-662A-435E-8C79-E9DBF4CA1575}"/>
              </a:ext>
            </a:extLst>
          </p:cNvPr>
          <p:cNvSpPr txBox="1"/>
          <p:nvPr/>
        </p:nvSpPr>
        <p:spPr>
          <a:xfrm>
            <a:off x="910184" y="1745086"/>
            <a:ext cx="106421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EU </a:t>
            </a:r>
            <a:r>
              <a:rPr lang="en-US" sz="3600" dirty="0" smtClean="0"/>
              <a:t>DEEL</a:t>
            </a:r>
            <a:r>
              <a:rPr lang="en-US" sz="3600" dirty="0" smtClean="0"/>
              <a:t> </a:t>
            </a:r>
            <a:r>
              <a:rPr lang="en-US" sz="3600" dirty="0"/>
              <a:t>ON EELS IS NOT </a:t>
            </a:r>
            <a:r>
              <a:rPr lang="en-US" sz="3600" dirty="0" smtClean="0"/>
              <a:t>KNOWN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STRENGTH OF CONTROL IS ALMOST NIL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NO DATA COLLECTED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MEASURING IMPACT IS VERY DIFFICULT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717208478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" title="">
            <a:extLst>
              <a:ext uri="{FF2B5EF4-FFF2-40B4-BE49-F238E27FC236}">
                <a16:creationId xmlns:a16="http://schemas.microsoft.com/office/drawing/2014/main" id="{D3B438D3-C431-4CF2-B622-FCB0BC9E03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6538"/>
            <a:ext cx="3056281" cy="1222513"/>
          </a:xfrm>
          <a:prstGeom prst="rect">
            <a:avLst/>
          </a:prstGeom>
        </p:spPr>
      </p:pic>
      <p:pic>
        <p:nvPicPr>
          <p:cNvPr id="11266" name="Picture 2" descr="" title="">
            <a:extLst>
              <a:ext uri="{FF2B5EF4-FFF2-40B4-BE49-F238E27FC236}">
                <a16:creationId xmlns:a16="http://schemas.microsoft.com/office/drawing/2014/main" id="{B5A51E2F-B994-4617-AA39-3EF2DF537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43" y="376206"/>
            <a:ext cx="6063480" cy="610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" title="">
            <a:extLst>
              <a:ext uri="{FF2B5EF4-FFF2-40B4-BE49-F238E27FC236}">
                <a16:creationId xmlns:a16="http://schemas.microsoft.com/office/drawing/2014/main" id="{D6E6D4B0-2DE8-44EF-80BD-D9AE7B4B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91" y="1517073"/>
            <a:ext cx="3720784" cy="37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" title="">
            <a:extLst>
              <a:ext uri="{FF2B5EF4-FFF2-40B4-BE49-F238E27FC236}">
                <a16:creationId xmlns:a16="http://schemas.microsoft.com/office/drawing/2014/main" id="{4D5E3866-FB08-4070-8486-8D1BEF822FC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84" y="2508904"/>
            <a:ext cx="1592197" cy="1468266"/>
          </a:xfrm>
          <a:prstGeom prst="rect">
            <a:avLst/>
          </a:prstGeom>
        </p:spPr>
      </p:pic>
      <p:sp>
        <p:nvSpPr>
          <p:cNvPr id="2" name="Rechteraccolade 1" descr="" title="">
            <a:extLst>
              <a:ext uri="{FF2B5EF4-FFF2-40B4-BE49-F238E27FC236}">
                <a16:creationId xmlns:a16="http://schemas.microsoft.com/office/drawing/2014/main" id="{1C3859C8-2F33-4AD7-95DD-E1836AB63C93}"/>
              </a:ext>
            </a:extLst>
          </p:cNvPr>
          <p:cNvSpPr/>
          <p:nvPr/>
        </p:nvSpPr>
        <p:spPr>
          <a:xfrm rot="10800000">
            <a:off x="3411778" y="778490"/>
            <a:ext cx="2506859" cy="738581"/>
          </a:xfrm>
          <a:prstGeom prst="rightBrace">
            <a:avLst>
              <a:gd name="adj1" fmla="val 8333"/>
              <a:gd name="adj2" fmla="val 48864"/>
            </a:avLst>
          </a:prstGeom>
          <a:ln w="38100">
            <a:solidFill>
              <a:srgbClr val="4E8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Rechteraccolade 8" descr="" title="">
            <a:extLst>
              <a:ext uri="{FF2B5EF4-FFF2-40B4-BE49-F238E27FC236}">
                <a16:creationId xmlns:a16="http://schemas.microsoft.com/office/drawing/2014/main" id="{4E4326B9-8F5A-4B7F-BF18-F6ADE55663E2}"/>
              </a:ext>
            </a:extLst>
          </p:cNvPr>
          <p:cNvSpPr/>
          <p:nvPr/>
        </p:nvSpPr>
        <p:spPr>
          <a:xfrm>
            <a:off x="5924020" y="1517072"/>
            <a:ext cx="3720785" cy="3733311"/>
          </a:xfrm>
          <a:prstGeom prst="rightBrace">
            <a:avLst>
              <a:gd name="adj1" fmla="val 8333"/>
              <a:gd name="adj2" fmla="val 48864"/>
            </a:avLst>
          </a:prstGeom>
          <a:ln w="38100">
            <a:solidFill>
              <a:srgbClr val="4E8C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Tekstvak 9" descr="" title="">
            <a:extLst>
              <a:ext uri="{FF2B5EF4-FFF2-40B4-BE49-F238E27FC236}">
                <a16:creationId xmlns:a16="http://schemas.microsoft.com/office/drawing/2014/main" id="{7A82E642-E390-4C7C-AD94-2BA73D8A21CF}"/>
              </a:ext>
            </a:extLst>
          </p:cNvPr>
          <p:cNvSpPr txBox="1"/>
          <p:nvPr/>
        </p:nvSpPr>
        <p:spPr>
          <a:xfrm>
            <a:off x="9681723" y="2991166"/>
            <a:ext cx="1095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err="1"/>
              <a:t>Cost</a:t>
            </a:r>
            <a:endParaRPr lang="nl-NL" sz="4000" dirty="0"/>
          </a:p>
        </p:txBody>
      </p:sp>
      <p:pic>
        <p:nvPicPr>
          <p:cNvPr id="3074" name="Picture 2" descr="" title="">
            <a:extLst>
              <a:ext uri="{FF2B5EF4-FFF2-40B4-BE49-F238E27FC236}">
                <a16:creationId xmlns:a16="http://schemas.microsoft.com/office/drawing/2014/main" id="{D5B9ED2A-6436-447B-A14D-260F6A4A2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3" y="891869"/>
            <a:ext cx="1675766" cy="16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: omlaag 3" descr="" title="">
            <a:extLst>
              <a:ext uri="{FF2B5EF4-FFF2-40B4-BE49-F238E27FC236}">
                <a16:creationId xmlns:a16="http://schemas.microsoft.com/office/drawing/2014/main" id="{99F409B3-6EA1-4542-80DC-BA7DC2F87D0C}"/>
              </a:ext>
            </a:extLst>
          </p:cNvPr>
          <p:cNvSpPr/>
          <p:nvPr/>
        </p:nvSpPr>
        <p:spPr>
          <a:xfrm>
            <a:off x="4754102" y="876457"/>
            <a:ext cx="238500" cy="5426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 descr="" title="">
            <a:extLst>
              <a:ext uri="{FF2B5EF4-FFF2-40B4-BE49-F238E27FC236}">
                <a16:creationId xmlns:a16="http://schemas.microsoft.com/office/drawing/2014/main" id="{C4EF9CD2-3A72-4CF8-9786-092C02513D2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79" y="654323"/>
            <a:ext cx="1180771" cy="862748"/>
          </a:xfrm>
          <a:prstGeom prst="rect">
            <a:avLst/>
          </a:prstGeom>
        </p:spPr>
      </p:pic>
      <p:sp>
        <p:nvSpPr>
          <p:cNvPr id="3" name="Tekstvak 2" descr="" title="">
            <a:extLst>
              <a:ext uri="{FF2B5EF4-FFF2-40B4-BE49-F238E27FC236}">
                <a16:creationId xmlns:a16="http://schemas.microsoft.com/office/drawing/2014/main" id="{137DE08C-C595-4919-8400-04810178A846}"/>
              </a:ext>
            </a:extLst>
          </p:cNvPr>
          <p:cNvSpPr txBox="1"/>
          <p:nvPr/>
        </p:nvSpPr>
        <p:spPr>
          <a:xfrm>
            <a:off x="1928408" y="812046"/>
            <a:ext cx="1462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Image</a:t>
            </a:r>
          </a:p>
        </p:txBody>
      </p:sp>
      <p:sp>
        <p:nvSpPr>
          <p:cNvPr id="17" name="Tekstvak 16" descr="" title="">
            <a:extLst>
              <a:ext uri="{FF2B5EF4-FFF2-40B4-BE49-F238E27FC236}">
                <a16:creationId xmlns:a16="http://schemas.microsoft.com/office/drawing/2014/main" id="{6EDB2F79-5227-4EA7-9E03-3C57AFC04B43}"/>
              </a:ext>
            </a:extLst>
          </p:cNvPr>
          <p:cNvSpPr txBox="1"/>
          <p:nvPr/>
        </p:nvSpPr>
        <p:spPr>
          <a:xfrm>
            <a:off x="8253721" y="192416"/>
            <a:ext cx="3733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CURRENT SCENARIO</a:t>
            </a:r>
          </a:p>
        </p:txBody>
      </p:sp>
      <p:pic>
        <p:nvPicPr>
          <p:cNvPr id="8" name="Afbeelding 7" descr="" title="">
            <a:extLst>
              <a:ext uri="{FF2B5EF4-FFF2-40B4-BE49-F238E27FC236}">
                <a16:creationId xmlns:a16="http://schemas.microsoft.com/office/drawing/2014/main" id="{3E847588-F841-48DE-8F1B-F2AB26D3C4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7657" y="727806"/>
            <a:ext cx="886352" cy="87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22460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" title="">
            <a:extLst>
              <a:ext uri="{FF2B5EF4-FFF2-40B4-BE49-F238E27FC236}">
                <a16:creationId xmlns:a16="http://schemas.microsoft.com/office/drawing/2014/main" id="{B2C074C3-3AC7-4DDE-9AA0-ABB4624A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54587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 descr="" title="">
            <a:extLst>
              <a:ext uri="{FF2B5EF4-FFF2-40B4-BE49-F238E27FC236}">
                <a16:creationId xmlns:a16="http://schemas.microsoft.com/office/drawing/2014/main" id="{A72675AC-5F5F-4C8F-A383-A7FA73514637}"/>
              </a:ext>
            </a:extLst>
          </p:cNvPr>
          <p:cNvSpPr txBox="1"/>
          <p:nvPr/>
        </p:nvSpPr>
        <p:spPr>
          <a:xfrm>
            <a:off x="1796882" y="462566"/>
            <a:ext cx="7788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… a </a:t>
            </a:r>
            <a:r>
              <a:rPr lang="nl-NL" sz="4400" dirty="0" err="1"/>
              <a:t>simple</a:t>
            </a:r>
            <a:r>
              <a:rPr lang="nl-NL" sz="4400" dirty="0"/>
              <a:t> but </a:t>
            </a:r>
            <a:r>
              <a:rPr lang="nl-NL" sz="4400" dirty="0" err="1"/>
              <a:t>effective</a:t>
            </a:r>
            <a:r>
              <a:rPr lang="nl-NL" sz="4400" dirty="0"/>
              <a:t> solution!</a:t>
            </a:r>
          </a:p>
        </p:txBody>
      </p:sp>
    </p:spTree>
    <p:extLst>
      <p:ext uri="{BB962C8B-B14F-4D97-AF65-F5344CB8AC3E}">
        <p14:creationId xmlns:p14="http://schemas.microsoft.com/office/powerpoint/2010/main" val="153260104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" title="">
            <a:extLst>
              <a:ext uri="{FF2B5EF4-FFF2-40B4-BE49-F238E27FC236}">
                <a16:creationId xmlns:a16="http://schemas.microsoft.com/office/drawing/2014/main" id="{8E15EECE-852C-4EEE-A343-8EA2C656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41" y="-842175"/>
            <a:ext cx="12320281" cy="77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 descr="" title="">
            <a:extLst>
              <a:ext uri="{FF2B5EF4-FFF2-40B4-BE49-F238E27FC236}">
                <a16:creationId xmlns:a16="http://schemas.microsoft.com/office/drawing/2014/main" id="{13CCA926-D951-490D-8453-0623ED316D13}"/>
              </a:ext>
            </a:extLst>
          </p:cNvPr>
          <p:cNvSpPr txBox="1"/>
          <p:nvPr/>
        </p:nvSpPr>
        <p:spPr>
          <a:xfrm>
            <a:off x="677104" y="1299752"/>
            <a:ext cx="487203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b="1" dirty="0">
                <a:solidFill>
                  <a:schemeClr val="bg1"/>
                </a:solidFill>
              </a:rPr>
              <a:t>Is meten Weten </a:t>
            </a:r>
          </a:p>
          <a:p>
            <a:r>
              <a:rPr lang="nl-NL" sz="5400" b="1" dirty="0">
                <a:solidFill>
                  <a:schemeClr val="bg1"/>
                </a:solidFill>
              </a:rPr>
              <a:t>en is</a:t>
            </a:r>
          </a:p>
          <a:p>
            <a:r>
              <a:rPr lang="nl-NL" sz="5400" b="1" dirty="0">
                <a:solidFill>
                  <a:schemeClr val="bg1"/>
                </a:solidFill>
              </a:rPr>
              <a:t>Het weten te</a:t>
            </a:r>
          </a:p>
          <a:p>
            <a:r>
              <a:rPr lang="nl-NL" sz="5400" b="1" dirty="0">
                <a:solidFill>
                  <a:schemeClr val="bg1"/>
                </a:solidFill>
              </a:rPr>
              <a:t>Meten?</a:t>
            </a:r>
          </a:p>
        </p:txBody>
      </p:sp>
      <p:sp>
        <p:nvSpPr>
          <p:cNvPr id="6" name="Rechthoek 5" descr="" title="">
            <a:extLst>
              <a:ext uri="{FF2B5EF4-FFF2-40B4-BE49-F238E27FC236}">
                <a16:creationId xmlns:a16="http://schemas.microsoft.com/office/drawing/2014/main" id="{2C0FB50C-C7AE-4716-BAEB-571CD8D814CE}"/>
              </a:ext>
            </a:extLst>
          </p:cNvPr>
          <p:cNvSpPr/>
          <p:nvPr/>
        </p:nvSpPr>
        <p:spPr>
          <a:xfrm>
            <a:off x="587229" y="1459684"/>
            <a:ext cx="4630723" cy="3416320"/>
          </a:xfrm>
          <a:prstGeom prst="rect">
            <a:avLst/>
          </a:prstGeom>
          <a:solidFill>
            <a:srgbClr val="7FBD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 descr="" title="">
            <a:extLst>
              <a:ext uri="{FF2B5EF4-FFF2-40B4-BE49-F238E27FC236}">
                <a16:creationId xmlns:a16="http://schemas.microsoft.com/office/drawing/2014/main" id="{C3D349AC-D0DF-4CA8-8937-50112E2D41BC}"/>
              </a:ext>
            </a:extLst>
          </p:cNvPr>
          <p:cNvSpPr txBox="1"/>
          <p:nvPr/>
        </p:nvSpPr>
        <p:spPr>
          <a:xfrm>
            <a:off x="425566" y="930420"/>
            <a:ext cx="61617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0" b="1" dirty="0">
                <a:solidFill>
                  <a:schemeClr val="bg1"/>
                </a:solidFill>
              </a:rPr>
              <a:t>Is measuring to Know, and is Knowing to measure?</a:t>
            </a:r>
          </a:p>
        </p:txBody>
      </p:sp>
    </p:spTree>
    <p:extLst>
      <p:ext uri="{BB962C8B-B14F-4D97-AF65-F5344CB8AC3E}">
        <p14:creationId xmlns:p14="http://schemas.microsoft.com/office/powerpoint/2010/main" val="1877595252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 descr="" title="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" title="">
            <a:extLst>
              <a:ext uri="{FF2B5EF4-FFF2-40B4-BE49-F238E27FC236}">
                <a16:creationId xmlns:a16="http://schemas.microsoft.com/office/drawing/2014/main" id="{C81F52C6-57AB-4E80-BE5D-F5C72EF88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 descr="" title="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kstvak 3" descr="" title="">
            <a:extLst>
              <a:ext uri="{FF2B5EF4-FFF2-40B4-BE49-F238E27FC236}">
                <a16:creationId xmlns:a16="http://schemas.microsoft.com/office/drawing/2014/main" id="{80B6A048-EC15-4463-9821-8E33DF4A93A3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…. THROUGH A STRONG </a:t>
            </a:r>
          </a:p>
        </p:txBody>
      </p:sp>
      <p:sp>
        <p:nvSpPr>
          <p:cNvPr id="6" name="Tekstvak 5" descr="" title="">
            <a:extLst>
              <a:ext uri="{FF2B5EF4-FFF2-40B4-BE49-F238E27FC236}">
                <a16:creationId xmlns:a16="http://schemas.microsoft.com/office/drawing/2014/main" id="{E2B208C4-3B2D-484D-9C02-FE48DFA6EDBA}"/>
              </a:ext>
            </a:extLst>
          </p:cNvPr>
          <p:cNvSpPr txBox="1"/>
          <p:nvPr/>
        </p:nvSpPr>
        <p:spPr>
          <a:xfrm>
            <a:off x="7531610" y="2434201"/>
            <a:ext cx="4337835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/>
              <a:t>COLLECTION AND ANALYSIS OF QUANTITATIVE DATA</a:t>
            </a:r>
            <a:r>
              <a:rPr lang="en-US" sz="4400" b="1" dirty="0">
                <a:solidFill>
                  <a:srgbClr val="A3CF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348129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" title="">
            <a:extLst>
              <a:ext uri="{FF2B5EF4-FFF2-40B4-BE49-F238E27FC236}">
                <a16:creationId xmlns:a16="http://schemas.microsoft.com/office/drawing/2014/main" id="{CA5487CF-AB88-49B6-9E5D-F81F1FD7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2" y="592916"/>
            <a:ext cx="7039335" cy="5396824"/>
          </a:xfrm>
          <a:prstGeom prst="rect">
            <a:avLst/>
          </a:prstGeom>
        </p:spPr>
      </p:pic>
      <p:sp>
        <p:nvSpPr>
          <p:cNvPr id="2" name="Rechthoek 1" descr="" title="">
            <a:extLst>
              <a:ext uri="{FF2B5EF4-FFF2-40B4-BE49-F238E27FC236}">
                <a16:creationId xmlns:a16="http://schemas.microsoft.com/office/drawing/2014/main" id="{A1E41A54-BC98-4C52-875B-7B2B9B22295E}"/>
              </a:ext>
            </a:extLst>
          </p:cNvPr>
          <p:cNvSpPr/>
          <p:nvPr/>
        </p:nvSpPr>
        <p:spPr>
          <a:xfrm>
            <a:off x="4530055" y="3291328"/>
            <a:ext cx="2843868" cy="416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" title="">
            <a:extLst>
              <a:ext uri="{FF2B5EF4-FFF2-40B4-BE49-F238E27FC236}">
                <a16:creationId xmlns:a16="http://schemas.microsoft.com/office/drawing/2014/main" id="{5C38123F-DE9E-4442-9638-1C8978C487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94" y="2443012"/>
            <a:ext cx="2322039" cy="16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172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Microsoft Office PowerPoint</ap:Application>
  <ap:PresentationFormat>Widescreen</ap:PresentationFormat>
  <ap:Paragraphs>30</ap:Paragraphs>
  <ap:Slides>15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ap:HeadingPairs>
  <ap:TitlesOfParts>
    <vt:vector baseType="lpstr" size="20">
      <vt:lpstr>Arial</vt:lpstr>
      <vt:lpstr>Calibri</vt:lpstr>
      <vt:lpstr>Calibri Light</vt:lpstr>
      <vt:lpstr>Times New Roman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ap:TitlesOfParts>
  <ap:LinksUpToDate>false</ap:LinksUpToDate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Andres Fellenberg Van der Molen</dc:creator>
  <revision>26</revision>
  <dcterms:created xsi:type="dcterms:W3CDTF">1899-12-31T23:00:00.0000000Z</dcterms:created>
  <dcterms:modified xsi:type="dcterms:W3CDTF">1899-12-31T23:00:00.0000000Z</dcterms:modified>
</coreProperties>
</file>