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1"/>
  </p:notesMasterIdLst>
  <p:handoutMasterIdLst>
    <p:handoutMasterId r:id="rId12"/>
  </p:handoutMasterIdLst>
  <p:sldIdLst>
    <p:sldId id="305" r:id="rId2"/>
    <p:sldId id="310" r:id="rId3"/>
    <p:sldId id="311" r:id="rId4"/>
    <p:sldId id="312" r:id="rId5"/>
    <p:sldId id="313" r:id="rId6"/>
    <p:sldId id="318" r:id="rId7"/>
    <p:sldId id="319" r:id="rId8"/>
    <p:sldId id="315" r:id="rId9"/>
    <p:sldId id="317" r:id="rId10"/>
  </p:sldIdLst>
  <p:sldSz cx="9144000" cy="6858000" type="screen4x3"/>
  <p:notesSz cx="7315200" cy="96012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2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BD89E"/>
    <a:srgbClr val="1E4E9C"/>
    <a:srgbClr val="595959"/>
    <a:srgbClr val="F47D75"/>
    <a:srgbClr val="FFB30C"/>
    <a:srgbClr val="3366FF"/>
    <a:srgbClr val="FFC32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159" autoAdjust="0"/>
  </p:normalViewPr>
  <p:slideViewPr>
    <p:cSldViewPr snapToGrid="0" snapToObjects="1">
      <p:cViewPr varScale="1">
        <p:scale>
          <a:sx n="84" d="100"/>
          <a:sy n="84" d="100"/>
        </p:scale>
        <p:origin x="13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318" y="-120"/>
      </p:cViewPr>
      <p:guideLst>
        <p:guide orient="horz" pos="3022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torage-dh.slu.se\home$\wide0001\My%20Documents\FISKERIVERKET\Stakeholder%20contacts%20etc\~SEG\2019-10-10%20GOOFY\Figuren\Fig%201%20-%20Broken%20regression%20lin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de0001\Dropbox\Thesis2\3.%20Restocking%20history\Poster%20Quebec\One%20time%20series%201840-201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wide0001\Dropbox\Thesis2\3.%20Restocking%20history\Faire%20mieux%20que%20la%20nature%20-%20the%20history%20of%20eel%20restocking%20in%20Europ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de0001\Dropbox\Thesis2\5.%20Giant%20eels\Compilation%20of%20Giant%20eel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ropbox\zzz-SEG\~Archive%20&amp;%20Trash\2019-10-10%20GOOFY\Figuren\Fig%201%20-%20Broken%20regression%20line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-dh.slu.se\home$\wide0001\Desktop\Triplot%20gover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latin typeface="Book Antiqua" panose="02040602050305030304" pitchFamily="18" charset="0"/>
              </a:defRPr>
            </a:pPr>
            <a:r>
              <a:rPr lang="en-GB" b="0">
                <a:latin typeface="Book Antiqua" panose="02040602050305030304" pitchFamily="18" charset="0"/>
              </a:rPr>
              <a:t>Recruitment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744916982870178"/>
          <c:y val="3.7213232354148501E-2"/>
          <c:w val="0.83486280788717571"/>
          <c:h val="0.8892918574634513"/>
        </c:manualLayout>
      </c:layout>
      <c:scatterChart>
        <c:scatterStyle val="lineMarker"/>
        <c:varyColors val="0"/>
        <c:ser>
          <c:idx val="2"/>
          <c:order val="0"/>
          <c:tx>
            <c:strRef>
              <c:f>Parameterestimates!$P$86</c:f>
              <c:strCache>
                <c:ptCount val="1"/>
                <c:pt idx="0">
                  <c:v>EE</c:v>
                </c:pt>
              </c:strCache>
            </c:strRef>
          </c:tx>
          <c:spPr>
            <a:ln w="127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Parameterestimates!$M$87:$M$156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xVal>
          <c:yVal>
            <c:numRef>
              <c:f>Parameterestimates!$P$87:$P$156</c:f>
              <c:numCache>
                <c:formatCode>General</c:formatCode>
                <c:ptCount val="70"/>
                <c:pt idx="0">
                  <c:v>66.301499167073956</c:v>
                </c:pt>
                <c:pt idx="1">
                  <c:v>51.116111383852747</c:v>
                </c:pt>
                <c:pt idx="2">
                  <c:v>48.048530076554258</c:v>
                </c:pt>
                <c:pt idx="3">
                  <c:v>53.759725789799262</c:v>
                </c:pt>
                <c:pt idx="4">
                  <c:v>58.508164611375918</c:v>
                </c:pt>
                <c:pt idx="5">
                  <c:v>57.703833545510683</c:v>
                </c:pt>
                <c:pt idx="6">
                  <c:v>54.824619204017374</c:v>
                </c:pt>
                <c:pt idx="7">
                  <c:v>54.557942909466476</c:v>
                </c:pt>
                <c:pt idx="8">
                  <c:v>61.701375602626428</c:v>
                </c:pt>
                <c:pt idx="9">
                  <c:v>78.750280995526424</c:v>
                </c:pt>
                <c:pt idx="10">
                  <c:v>107.26767766678907</c:v>
                </c:pt>
                <c:pt idx="11">
                  <c:v>133.92768354251038</c:v>
                </c:pt>
                <c:pt idx="12">
                  <c:v>147.49396569092704</c:v>
                </c:pt>
                <c:pt idx="13">
                  <c:v>139.41632283532127</c:v>
                </c:pt>
                <c:pt idx="14">
                  <c:v>133.50812887996889</c:v>
                </c:pt>
                <c:pt idx="15">
                  <c:v>101.11688950938111</c:v>
                </c:pt>
                <c:pt idx="16">
                  <c:v>94.227678964355349</c:v>
                </c:pt>
                <c:pt idx="17">
                  <c:v>95.009018938937373</c:v>
                </c:pt>
                <c:pt idx="18">
                  <c:v>90.278788514035014</c:v>
                </c:pt>
                <c:pt idx="19">
                  <c:v>97.155683480966928</c:v>
                </c:pt>
                <c:pt idx="20">
                  <c:v>73.097162318157302</c:v>
                </c:pt>
                <c:pt idx="21">
                  <c:v>68.212932224122042</c:v>
                </c:pt>
                <c:pt idx="22">
                  <c:v>57.647612055550411</c:v>
                </c:pt>
                <c:pt idx="23">
                  <c:v>66.156809787925013</c:v>
                </c:pt>
                <c:pt idx="24">
                  <c:v>73.176702231233037</c:v>
                </c:pt>
                <c:pt idx="25">
                  <c:v>91.68909390311795</c:v>
                </c:pt>
                <c:pt idx="26">
                  <c:v>101.25212444367159</c:v>
                </c:pt>
                <c:pt idx="27">
                  <c:v>116.57041377057089</c:v>
                </c:pt>
                <c:pt idx="28">
                  <c:v>126.33594180946054</c:v>
                </c:pt>
                <c:pt idx="29">
                  <c:v>130.32346042424317</c:v>
                </c:pt>
                <c:pt idx="30">
                  <c:v>121.95030187305129</c:v>
                </c:pt>
                <c:pt idx="31">
                  <c:v>107.30866668477476</c:v>
                </c:pt>
                <c:pt idx="32">
                  <c:v>80.945148223812723</c:v>
                </c:pt>
                <c:pt idx="33">
                  <c:v>69.9607518714229</c:v>
                </c:pt>
                <c:pt idx="34">
                  <c:v>57.548321436005139</c:v>
                </c:pt>
                <c:pt idx="35">
                  <c:v>51.016631201681058</c:v>
                </c:pt>
                <c:pt idx="36">
                  <c:v>52.712904209863268</c:v>
                </c:pt>
                <c:pt idx="37">
                  <c:v>58.947896701444925</c:v>
                </c:pt>
                <c:pt idx="38">
                  <c:v>64.673629974690556</c:v>
                </c:pt>
                <c:pt idx="39">
                  <c:v>54.825707994407686</c:v>
                </c:pt>
                <c:pt idx="40">
                  <c:v>34.019356576085109</c:v>
                </c:pt>
                <c:pt idx="41">
                  <c:v>27.220682743532368</c:v>
                </c:pt>
                <c:pt idx="42">
                  <c:v>24.518514070738</c:v>
                </c:pt>
                <c:pt idx="43">
                  <c:v>28.208522763612937</c:v>
                </c:pt>
                <c:pt idx="44">
                  <c:v>31.843565999504257</c:v>
                </c:pt>
                <c:pt idx="45">
                  <c:v>31.322639742357463</c:v>
                </c:pt>
                <c:pt idx="46">
                  <c:v>36.596976742354904</c:v>
                </c:pt>
                <c:pt idx="47">
                  <c:v>28.957496512308676</c:v>
                </c:pt>
                <c:pt idx="48">
                  <c:v>27.660786602249466</c:v>
                </c:pt>
                <c:pt idx="49">
                  <c:v>21.243306294253845</c:v>
                </c:pt>
                <c:pt idx="50">
                  <c:v>16.787093545168897</c:v>
                </c:pt>
                <c:pt idx="51">
                  <c:v>14.016937347190035</c:v>
                </c:pt>
                <c:pt idx="52">
                  <c:v>12.322872613078944</c:v>
                </c:pt>
                <c:pt idx="53">
                  <c:v>11.736857894018367</c:v>
                </c:pt>
                <c:pt idx="54">
                  <c:v>10.026220743380312</c:v>
                </c:pt>
                <c:pt idx="55">
                  <c:v>7.5621243938850995</c:v>
                </c:pt>
                <c:pt idx="56">
                  <c:v>7.3544921739090663</c:v>
                </c:pt>
                <c:pt idx="57">
                  <c:v>6.5882803039675943</c:v>
                </c:pt>
                <c:pt idx="58">
                  <c:v>6.1840083788089411</c:v>
                </c:pt>
                <c:pt idx="59">
                  <c:v>5.5607394421575984</c:v>
                </c:pt>
                <c:pt idx="60">
                  <c:v>4.8085967142395889</c:v>
                </c:pt>
                <c:pt idx="61">
                  <c:v>5.0401443345516608</c:v>
                </c:pt>
                <c:pt idx="62">
                  <c:v>5.9267209748612455</c:v>
                </c:pt>
                <c:pt idx="63">
                  <c:v>9.054231748883387</c:v>
                </c:pt>
                <c:pt idx="64">
                  <c:v>10.037943461229805</c:v>
                </c:pt>
                <c:pt idx="65">
                  <c:v>10.693783184195887</c:v>
                </c:pt>
                <c:pt idx="66">
                  <c:v>9.2951371299145524</c:v>
                </c:pt>
                <c:pt idx="67">
                  <c:v>9.9266061299015416</c:v>
                </c:pt>
                <c:pt idx="68">
                  <c:v>8.6145407225084671</c:v>
                </c:pt>
                <c:pt idx="69">
                  <c:v>6.7292848067929691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9D-4575-9D63-C740D358A610}"/>
            </c:ext>
          </c:extLst>
        </c:ser>
        <c:ser>
          <c:idx val="3"/>
          <c:order val="1"/>
          <c:tx>
            <c:strRef>
              <c:f>Parameterestimates!$Q$86</c:f>
              <c:strCache>
                <c:ptCount val="1"/>
                <c:pt idx="0">
                  <c:v>NS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Parameterestimates!$M$87:$M$156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xVal>
          <c:yVal>
            <c:numRef>
              <c:f>Parameterestimates!$Q$87:$Q$156</c:f>
              <c:numCache>
                <c:formatCode>General</c:formatCode>
                <c:ptCount val="70"/>
                <c:pt idx="0">
                  <c:v>24.2428239564601</c:v>
                </c:pt>
                <c:pt idx="1">
                  <c:v>42.720896265213192</c:v>
                </c:pt>
                <c:pt idx="2">
                  <c:v>67.71847148704002</c:v>
                </c:pt>
                <c:pt idx="3">
                  <c:v>118.00153267377983</c:v>
                </c:pt>
                <c:pt idx="4">
                  <c:v>135.05948219792458</c:v>
                </c:pt>
                <c:pt idx="5">
                  <c:v>144.3443471655753</c:v>
                </c:pt>
                <c:pt idx="6">
                  <c:v>106.37918681414223</c:v>
                </c:pt>
                <c:pt idx="7">
                  <c:v>98.096965768057331</c:v>
                </c:pt>
                <c:pt idx="8">
                  <c:v>107.96125807317171</c:v>
                </c:pt>
                <c:pt idx="9">
                  <c:v>155.82939444432682</c:v>
                </c:pt>
                <c:pt idx="10">
                  <c:v>150.64135076306835</c:v>
                </c:pt>
                <c:pt idx="11">
                  <c:v>155.59647089474259</c:v>
                </c:pt>
                <c:pt idx="12">
                  <c:v>161.30893789045251</c:v>
                </c:pt>
                <c:pt idx="13">
                  <c:v>159.45593711499413</c:v>
                </c:pt>
                <c:pt idx="14">
                  <c:v>124.20127278865904</c:v>
                </c:pt>
                <c:pt idx="15">
                  <c:v>91.830419140572829</c:v>
                </c:pt>
                <c:pt idx="16">
                  <c:v>89.012218795378047</c:v>
                </c:pt>
                <c:pt idx="17">
                  <c:v>101.53932316325174</c:v>
                </c:pt>
                <c:pt idx="18">
                  <c:v>102.66917056661075</c:v>
                </c:pt>
                <c:pt idx="19">
                  <c:v>103.41586996363576</c:v>
                </c:pt>
                <c:pt idx="20">
                  <c:v>91.957177232265821</c:v>
                </c:pt>
                <c:pt idx="21">
                  <c:v>97.684489893249633</c:v>
                </c:pt>
                <c:pt idx="22">
                  <c:v>77.009185480222229</c:v>
                </c:pt>
                <c:pt idx="23">
                  <c:v>88.542287196199752</c:v>
                </c:pt>
                <c:pt idx="24">
                  <c:v>71.407773953431544</c:v>
                </c:pt>
                <c:pt idx="25">
                  <c:v>90.03559857014821</c:v>
                </c:pt>
                <c:pt idx="26">
                  <c:v>75.957959607514709</c:v>
                </c:pt>
                <c:pt idx="27">
                  <c:v>76.173241016854988</c:v>
                </c:pt>
                <c:pt idx="28">
                  <c:v>75.829191435816924</c:v>
                </c:pt>
                <c:pt idx="29">
                  <c:v>77.414550978099669</c:v>
                </c:pt>
                <c:pt idx="30">
                  <c:v>79.325389292577597</c:v>
                </c:pt>
                <c:pt idx="31">
                  <c:v>54.076296774204685</c:v>
                </c:pt>
                <c:pt idx="32">
                  <c:v>36.415362282801738</c:v>
                </c:pt>
                <c:pt idx="33">
                  <c:v>20.001649602037549</c:v>
                </c:pt>
                <c:pt idx="34">
                  <c:v>12.960839124807794</c:v>
                </c:pt>
                <c:pt idx="35">
                  <c:v>9.1107350168981984</c:v>
                </c:pt>
                <c:pt idx="36">
                  <c:v>9.0800574721297025</c:v>
                </c:pt>
                <c:pt idx="37">
                  <c:v>9.5953407324418709</c:v>
                </c:pt>
                <c:pt idx="38">
                  <c:v>7.5194595411164098</c:v>
                </c:pt>
                <c:pt idx="39">
                  <c:v>8.6200698575102184</c:v>
                </c:pt>
                <c:pt idx="40">
                  <c:v>6.0365028810621677</c:v>
                </c:pt>
                <c:pt idx="41">
                  <c:v>7.5752708990115707</c:v>
                </c:pt>
                <c:pt idx="42">
                  <c:v>5.9583363989420244</c:v>
                </c:pt>
                <c:pt idx="43">
                  <c:v>7.6589776626552704</c:v>
                </c:pt>
                <c:pt idx="44">
                  <c:v>6.5602229632882834</c:v>
                </c:pt>
                <c:pt idx="45">
                  <c:v>5.8363327794572371</c:v>
                </c:pt>
                <c:pt idx="46">
                  <c:v>4.9930736871375325</c:v>
                </c:pt>
                <c:pt idx="47">
                  <c:v>4.2779165310912939</c:v>
                </c:pt>
                <c:pt idx="48">
                  <c:v>4.7237738898212047</c:v>
                </c:pt>
                <c:pt idx="49">
                  <c:v>4.9017097150715676</c:v>
                </c:pt>
                <c:pt idx="50">
                  <c:v>3.3666661326352365</c:v>
                </c:pt>
                <c:pt idx="51">
                  <c:v>2.476176121226501</c:v>
                </c:pt>
                <c:pt idx="52">
                  <c:v>1.8532499994539635</c:v>
                </c:pt>
                <c:pt idx="53">
                  <c:v>1.6121416500314452</c:v>
                </c:pt>
                <c:pt idx="54">
                  <c:v>1.223944482414155</c:v>
                </c:pt>
                <c:pt idx="55">
                  <c:v>0.74641439712652846</c:v>
                </c:pt>
                <c:pt idx="56">
                  <c:v>1.0556932719923777</c:v>
                </c:pt>
                <c:pt idx="57">
                  <c:v>1.0339097475308705</c:v>
                </c:pt>
                <c:pt idx="58">
                  <c:v>1.2527398645591423</c:v>
                </c:pt>
                <c:pt idx="59">
                  <c:v>0.90909775641603463</c:v>
                </c:pt>
                <c:pt idx="60">
                  <c:v>0.66809288352193663</c:v>
                </c:pt>
                <c:pt idx="61">
                  <c:v>0.54574920594860543</c:v>
                </c:pt>
                <c:pt idx="62">
                  <c:v>0.68609567847221142</c:v>
                </c:pt>
                <c:pt idx="63">
                  <c:v>1.3338888909218189</c:v>
                </c:pt>
                <c:pt idx="64">
                  <c:v>1.6887870080920837</c:v>
                </c:pt>
                <c:pt idx="65">
                  <c:v>1.7933516529434115</c:v>
                </c:pt>
                <c:pt idx="66">
                  <c:v>1.3361070358161862</c:v>
                </c:pt>
                <c:pt idx="67">
                  <c:v>1.7406920398194423</c:v>
                </c:pt>
                <c:pt idx="68">
                  <c:v>1.631679527506017</c:v>
                </c:pt>
                <c:pt idx="69">
                  <c:v>1.4941585809444415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9D-4575-9D63-C740D358A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229728"/>
        <c:axId val="1"/>
      </c:scatterChart>
      <c:valAx>
        <c:axId val="621229728"/>
        <c:scaling>
          <c:orientation val="minMax"/>
          <c:max val="2020"/>
          <c:min val="1850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crossBetween val="midCat"/>
        <c:minorUnit val="10"/>
      </c:valAx>
      <c:valAx>
        <c:axId val="1"/>
        <c:scaling>
          <c:orientation val="minMax"/>
          <c:max val="2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GB" b="0">
                    <a:solidFill>
                      <a:schemeClr val="bg1">
                        <a:lumMod val="50000"/>
                      </a:schemeClr>
                    </a:solidFill>
                  </a:rPr>
                  <a:t>Glass eel index (%)</a:t>
                </a:r>
              </a:p>
            </c:rich>
          </c:tx>
          <c:layout>
            <c:manualLayout>
              <c:xMode val="edge"/>
              <c:yMode val="edge"/>
              <c:x val="7.50359385288853E-3"/>
              <c:y val="0.27822158073121384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1229728"/>
        <c:crosses val="autoZero"/>
        <c:crossBetween val="midCat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Book Antiqua" panose="02040602050305030304" pitchFamily="18" charset="0"/>
              </a:defRPr>
            </a:pPr>
            <a:r>
              <a:rPr lang="en-GB" sz="1800" b="0" dirty="0" smtClean="0">
                <a:latin typeface="Book Antiqua" panose="02040602050305030304" pitchFamily="18" charset="0"/>
              </a:rPr>
              <a:t>Restocking</a:t>
            </a:r>
            <a:endParaRPr lang="en-GB" sz="1800" b="0" dirty="0">
              <a:latin typeface="Book Antiqua" panose="0204060205030503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7220778898735"/>
          <c:y val="4.0145320711508337E-2"/>
          <c:w val="0.83998873484418091"/>
          <c:h val="0.8622008446122027"/>
        </c:manualLayout>
      </c:layout>
      <c:areaChart>
        <c:grouping val="stacked"/>
        <c:varyColors val="0"/>
        <c:ser>
          <c:idx val="0"/>
          <c:order val="0"/>
          <c:tx>
            <c:strRef>
              <c:f>'Restocking time series'!$B$8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series'!$B$19:$B$189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0.29599999999999999</c:v>
                </c:pt>
                <c:pt idx="64" formatCode="#\ ##0.000\ 000">
                  <c:v>0.25</c:v>
                </c:pt>
                <c:pt idx="65" formatCode="#\ ##0.000\ 000">
                  <c:v>2.5000000000000001E-3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2.2800000000000001E-2</c:v>
                </c:pt>
                <c:pt idx="80" formatCode="#\ ##0.000\ 000">
                  <c:v>3.5000000000000003E-2</c:v>
                </c:pt>
                <c:pt idx="81" formatCode="#\ ##0.000\ 000">
                  <c:v>0.14000000000000001</c:v>
                </c:pt>
                <c:pt idx="82" formatCode="#\ ##0.000\ 000">
                  <c:v>9.5500000000000002E-2</c:v>
                </c:pt>
                <c:pt idx="83" formatCode="#\ ##0.000\ 000">
                  <c:v>0.02</c:v>
                </c:pt>
                <c:pt idx="84" formatCode="#\ ##0.000\ 000">
                  <c:v>5.4999999999999997E-3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4.2000000000000003E-2</c:v>
                </c:pt>
                <c:pt idx="88" formatCode="#\ ##0.000\ 000">
                  <c:v>0</c:v>
                </c:pt>
                <c:pt idx="89" formatCode="#\ ##0.000\ 000">
                  <c:v>3.3600000000000001E-3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6.9999999999999999E-4</c:v>
                </c:pt>
                <c:pt idx="95" formatCode="#\ ##0.000\ 000">
                  <c:v>3.5000000000000003E-2</c:v>
                </c:pt>
                <c:pt idx="96" formatCode="#\ ##0.000\ 000">
                  <c:v>6.5000000000000002E-2</c:v>
                </c:pt>
                <c:pt idx="97" formatCode="#\ ##0.000\ 000">
                  <c:v>0</c:v>
                </c:pt>
                <c:pt idx="98" formatCode="#\ ##0.000\ 000">
                  <c:v>0.17699999999999999</c:v>
                </c:pt>
                <c:pt idx="99" formatCode="#\ ##0.000\ 000">
                  <c:v>1.7999999999999999E-2</c:v>
                </c:pt>
                <c:pt idx="100" formatCode="#\ ##0.000\ 000">
                  <c:v>0</c:v>
                </c:pt>
                <c:pt idx="101" formatCode="#\ ##0.000\ 000">
                  <c:v>0.107</c:v>
                </c:pt>
                <c:pt idx="102" formatCode="#\ ##0.000\ 000">
                  <c:v>0.14699999999999999</c:v>
                </c:pt>
                <c:pt idx="103" formatCode="#\ ##0.000\ 000">
                  <c:v>0.16450000000000001</c:v>
                </c:pt>
                <c:pt idx="104" formatCode="#\ ##0.000\ 000">
                  <c:v>0</c:v>
                </c:pt>
                <c:pt idx="105" formatCode="#\ ##0.000\ 000">
                  <c:v>0.17405000000000001</c:v>
                </c:pt>
                <c:pt idx="106" formatCode="#\ ##0.000\ 000">
                  <c:v>6.9900000000000004E-2</c:v>
                </c:pt>
                <c:pt idx="107" formatCode="#\ ##0.000\ 000">
                  <c:v>0.19700000000000001</c:v>
                </c:pt>
                <c:pt idx="108" formatCode="#\ ##0.000\ 000">
                  <c:v>1.0999999999999999E-2</c:v>
                </c:pt>
                <c:pt idx="109" formatCode="#\ ##0.000\ 000">
                  <c:v>0.1</c:v>
                </c:pt>
                <c:pt idx="110" formatCode="#\ ##0.000\ 000">
                  <c:v>0.25900000000000001</c:v>
                </c:pt>
                <c:pt idx="111" formatCode="#\ ##0.000\ 000">
                  <c:v>0</c:v>
                </c:pt>
                <c:pt idx="112" formatCode="#\ ##0.000\ 000">
                  <c:v>0.01</c:v>
                </c:pt>
                <c:pt idx="113" formatCode="#\ ##0.000\ 000">
                  <c:v>0</c:v>
                </c:pt>
                <c:pt idx="114" formatCode="#\ ##0.000\ 000">
                  <c:v>4.0499999999999998E-3</c:v>
                </c:pt>
                <c:pt idx="115" formatCode="#\ ##0.000\ 000">
                  <c:v>4.1204999999999999E-2</c:v>
                </c:pt>
                <c:pt idx="116" formatCode="#\ ##0.000\ 000">
                  <c:v>0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2.2499999999999998E-3</c:v>
                </c:pt>
                <c:pt idx="121" formatCode="#\ ##0.000\ 000">
                  <c:v>0</c:v>
                </c:pt>
                <c:pt idx="122" formatCode="#\ ##0.000\ 000">
                  <c:v>1.1999999999999999E-3</c:v>
                </c:pt>
                <c:pt idx="123" formatCode="#\ ##0.000\ 000">
                  <c:v>1.0200000000000001E-2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0.18376899999999999</c:v>
                </c:pt>
                <c:pt idx="127" formatCode="#\ ##0.000\ 000">
                  <c:v>0</c:v>
                </c:pt>
                <c:pt idx="128" formatCode="#\ ##0.000\ 000">
                  <c:v>0.28405999999999998</c:v>
                </c:pt>
                <c:pt idx="129" formatCode="#\ ##0.000\ 000">
                  <c:v>0.23266700000000001</c:v>
                </c:pt>
                <c:pt idx="130" formatCode="#\ ##0.000\ 000">
                  <c:v>0.13845399999999999</c:v>
                </c:pt>
                <c:pt idx="131" formatCode="#\ ##0.000\ 000">
                  <c:v>0</c:v>
                </c:pt>
                <c:pt idx="132" formatCode="#\ ##0.000\ 000">
                  <c:v>0.02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0.63349999999999995</c:v>
                </c:pt>
                <c:pt idx="136" formatCode="#\ ##0.000\ 000">
                  <c:v>7.9600000000000004E-2</c:v>
                </c:pt>
                <c:pt idx="137" formatCode="#\ ##0.000\ 000">
                  <c:v>0.64793599999999996</c:v>
                </c:pt>
                <c:pt idx="138" formatCode="#\ ##0.000\ 000">
                  <c:v>0.6371</c:v>
                </c:pt>
                <c:pt idx="139" formatCode="#\ ##0.000\ 000">
                  <c:v>0.91367799999999999</c:v>
                </c:pt>
                <c:pt idx="140" formatCode="#\ ##0.000\ 000">
                  <c:v>1.0890949999999999</c:v>
                </c:pt>
                <c:pt idx="141" formatCode="#\ ##0.000\ 000">
                  <c:v>0.58578300000000005</c:v>
                </c:pt>
                <c:pt idx="142" formatCode="#\ ##0.000\ 000">
                  <c:v>0.68088599999999999</c:v>
                </c:pt>
                <c:pt idx="143" formatCode="#\ ##0.000\ 000">
                  <c:v>0.98699999999999999</c:v>
                </c:pt>
                <c:pt idx="144" formatCode="#\ ##0.000\ 000">
                  <c:v>2.3706529999999999</c:v>
                </c:pt>
                <c:pt idx="145" formatCode="#\ ##0.000\ 000">
                  <c:v>2.0211450000000002</c:v>
                </c:pt>
                <c:pt idx="146" formatCode="#\ ##0.000\ 000">
                  <c:v>2.5165670000000002</c:v>
                </c:pt>
                <c:pt idx="147" formatCode="#\ ##0.000\ 000">
                  <c:v>2.5176759999999998</c:v>
                </c:pt>
                <c:pt idx="148" formatCode="#\ ##0.000\ 000">
                  <c:v>2.1539600000000001</c:v>
                </c:pt>
                <c:pt idx="149" formatCode="#\ ##0.000\ 000">
                  <c:v>2.7784629999999999</c:v>
                </c:pt>
                <c:pt idx="150" formatCode="#\ ##0.000\ 000">
                  <c:v>1.372655</c:v>
                </c:pt>
                <c:pt idx="151" formatCode="#\ ##0.000\ 000">
                  <c:v>0.87649200000000005</c:v>
                </c:pt>
                <c:pt idx="152" formatCode="#\ ##0.000\ 000">
                  <c:v>1.5163720000000001</c:v>
                </c:pt>
                <c:pt idx="153" formatCode="#\ ##0.000\ 000">
                  <c:v>0.70186599999999999</c:v>
                </c:pt>
                <c:pt idx="154" formatCode="#\ ##0.000\ 000">
                  <c:v>1.3124929999999999</c:v>
                </c:pt>
                <c:pt idx="155" formatCode="#\ ##0.000\ 000">
                  <c:v>1.037331</c:v>
                </c:pt>
                <c:pt idx="156" formatCode="#\ ##0.000\ 000">
                  <c:v>1.3139780000000001</c:v>
                </c:pt>
                <c:pt idx="157" formatCode="#\ ##0.000\ 000">
                  <c:v>0.97150700000000001</c:v>
                </c:pt>
                <c:pt idx="158" formatCode="#\ ##0.000\ 000">
                  <c:v>1.3799459999999999</c:v>
                </c:pt>
                <c:pt idx="159" formatCode="#\ ##0.000\ 000">
                  <c:v>0.76321399999999995</c:v>
                </c:pt>
                <c:pt idx="160" formatCode="#\ ##0.000\ 000">
                  <c:v>1.93651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2-4669-94F9-7EBE290C1947}"/>
            </c:ext>
          </c:extLst>
        </c:ser>
        <c:ser>
          <c:idx val="1"/>
          <c:order val="1"/>
          <c:tx>
            <c:strRef>
              <c:f>'Restocking time series'!$C$8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rgbClr val="4C005C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series'!$C$19:$C$189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0.14499999999999999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</c:v>
                </c:pt>
                <c:pt idx="116" formatCode="#\ ##0.000\ 000">
                  <c:v>1.077</c:v>
                </c:pt>
                <c:pt idx="117" formatCode="#\ ##0.000\ 000">
                  <c:v>3.9350000000000001</c:v>
                </c:pt>
                <c:pt idx="118" formatCode="#\ ##0.000\ 000">
                  <c:v>2.8029999999999999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0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</c:v>
                </c:pt>
                <c:pt idx="127" formatCode="#\ ##0.000\ 000">
                  <c:v>0</c:v>
                </c:pt>
                <c:pt idx="128" formatCode="#\ ##0.000\ 000">
                  <c:v>0.36799999999999999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0</c:v>
                </c:pt>
                <c:pt idx="132" formatCode="#\ ##0.000\ 000">
                  <c:v>0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9.1999999999999998E-3</c:v>
                </c:pt>
                <c:pt idx="140" formatCode="#\ ##0.000\ 000">
                  <c:v>5.8840000000000003E-2</c:v>
                </c:pt>
                <c:pt idx="141" formatCode="#\ ##0.000\ 000">
                  <c:v>0.108515</c:v>
                </c:pt>
                <c:pt idx="142" formatCode="#\ ##0.000\ 000">
                  <c:v>0.10245</c:v>
                </c:pt>
                <c:pt idx="143" formatCode="#\ ##0.000\ 000">
                  <c:v>0.105</c:v>
                </c:pt>
                <c:pt idx="144" formatCode="#\ ##0.000\ 000">
                  <c:v>0.10349999999999999</c:v>
                </c:pt>
                <c:pt idx="145" formatCode="#\ ##0.000\ 000">
                  <c:v>0.21659999999999999</c:v>
                </c:pt>
                <c:pt idx="146" formatCode="#\ ##0.000\ 000">
                  <c:v>7.4579999999999994E-2</c:v>
                </c:pt>
                <c:pt idx="147" formatCode="#\ ##0.000\ 000">
                  <c:v>8.2199999999999995E-2</c:v>
                </c:pt>
                <c:pt idx="148" formatCode="#\ ##0.000\ 000">
                  <c:v>7.7549999999999994E-2</c:v>
                </c:pt>
                <c:pt idx="149" formatCode="#\ ##0.000\ 000">
                  <c:v>6.25E-2</c:v>
                </c:pt>
                <c:pt idx="150" formatCode="#\ ##0.000\ 000">
                  <c:v>6.1015E-2</c:v>
                </c:pt>
                <c:pt idx="151" formatCode="#\ ##0.000\ 000">
                  <c:v>4.5499999999999999E-2</c:v>
                </c:pt>
                <c:pt idx="152" formatCode="#\ ##0.000\ 000">
                  <c:v>5.5E-2</c:v>
                </c:pt>
                <c:pt idx="153" formatCode="#\ ##0.000\ 000">
                  <c:v>0</c:v>
                </c:pt>
                <c:pt idx="154" formatCode="#\ ##0.000\ 000">
                  <c:v>6.3500000000000001E-2</c:v>
                </c:pt>
                <c:pt idx="155" formatCode="#\ ##0.000\ 000">
                  <c:v>6.4000000000000001E-2</c:v>
                </c:pt>
                <c:pt idx="156" formatCode="#\ ##0.000\ 000">
                  <c:v>5.5E-2</c:v>
                </c:pt>
                <c:pt idx="157" formatCode="#\ ##0.000\ 000">
                  <c:v>0.107</c:v>
                </c:pt>
                <c:pt idx="158" formatCode="#\ ##0.000\ 000">
                  <c:v>0.20599999999999999</c:v>
                </c:pt>
                <c:pt idx="159" formatCode="#\ ##0.000\ 000">
                  <c:v>0.11749999999999999</c:v>
                </c:pt>
                <c:pt idx="160" formatCode="#\ ##0.000\ 000">
                  <c:v>0.153</c:v>
                </c:pt>
                <c:pt idx="161" formatCode="#\ ##0.000\ 000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2-4669-94F9-7EBE290C1947}"/>
            </c:ext>
          </c:extLst>
        </c:ser>
        <c:ser>
          <c:idx val="2"/>
          <c:order val="2"/>
          <c:tx>
            <c:strRef>
              <c:f>'Restocking time series'!$D$8</c:f>
              <c:strCache>
                <c:ptCount val="1"/>
                <c:pt idx="0">
                  <c:v>EE</c:v>
                </c:pt>
              </c:strCache>
            </c:strRef>
          </c:tx>
          <c:spPr>
            <a:solidFill>
              <a:srgbClr val="FF5005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series'!$D$19:$D$189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0.2</c:v>
                </c:pt>
                <c:pt idx="107" formatCode="#\ ##0.000\ 000">
                  <c:v>0.41366666666666668</c:v>
                </c:pt>
                <c:pt idx="108" formatCode="#\ ##0.000\ 000">
                  <c:v>0.41366666666666668</c:v>
                </c:pt>
                <c:pt idx="109" formatCode="#\ ##0.000\ 000">
                  <c:v>0.41366666666666668</c:v>
                </c:pt>
                <c:pt idx="110" formatCode="#\ ##0.000\ 000">
                  <c:v>0.6</c:v>
                </c:pt>
                <c:pt idx="111" formatCode="#\ ##0.000\ 000">
                  <c:v>0.94</c:v>
                </c:pt>
                <c:pt idx="112" formatCode="#\ ##0.000\ 000">
                  <c:v>0.9</c:v>
                </c:pt>
                <c:pt idx="113" formatCode="#\ ##0.000\ 000">
                  <c:v>0.94</c:v>
                </c:pt>
                <c:pt idx="114" formatCode="#\ ##0.000\ 000">
                  <c:v>0.2</c:v>
                </c:pt>
                <c:pt idx="115" formatCode="#\ ##0.000\ 000">
                  <c:v>0.7</c:v>
                </c:pt>
                <c:pt idx="116" formatCode="#\ ##0.000\ 000">
                  <c:v>0.3066666666666667</c:v>
                </c:pt>
                <c:pt idx="117" formatCode="#\ ##0.000\ 000">
                  <c:v>0.3066666666666667</c:v>
                </c:pt>
                <c:pt idx="118" formatCode="#\ ##0.000\ 000">
                  <c:v>1.4</c:v>
                </c:pt>
                <c:pt idx="119" formatCode="#\ ##0.000\ 000">
                  <c:v>0.3066666666666667</c:v>
                </c:pt>
                <c:pt idx="120" formatCode="#\ ##0.000\ 000">
                  <c:v>1</c:v>
                </c:pt>
                <c:pt idx="121" formatCode="#\ ##0.000\ 000">
                  <c:v>0.13166666666666665</c:v>
                </c:pt>
                <c:pt idx="122" formatCode="#\ ##0.000\ 000">
                  <c:v>0.1</c:v>
                </c:pt>
                <c:pt idx="123" formatCode="#\ ##0.000\ 000">
                  <c:v>0.13166666666666665</c:v>
                </c:pt>
                <c:pt idx="124" formatCode="#\ ##0.000\ 000">
                  <c:v>1.8</c:v>
                </c:pt>
                <c:pt idx="125" formatCode="#\ ##0.000\ 000">
                  <c:v>0.13166666666666665</c:v>
                </c:pt>
                <c:pt idx="126" formatCode="#\ ##0.000\ 000">
                  <c:v>2.6</c:v>
                </c:pt>
                <c:pt idx="127" formatCode="#\ ##0.000\ 000">
                  <c:v>2.1</c:v>
                </c:pt>
                <c:pt idx="128" formatCode="#\ ##0.000\ 000">
                  <c:v>2.7</c:v>
                </c:pt>
                <c:pt idx="129" formatCode="#\ ##0.000\ 000">
                  <c:v>2.97</c:v>
                </c:pt>
                <c:pt idx="130" formatCode="#\ ##0.000\ 000">
                  <c:v>1.3</c:v>
                </c:pt>
                <c:pt idx="131" formatCode="#\ ##0.000\ 000">
                  <c:v>2.7</c:v>
                </c:pt>
                <c:pt idx="132" formatCode="#\ ##0.000\ 000">
                  <c:v>3</c:v>
                </c:pt>
                <c:pt idx="133" formatCode="#\ ##0.000\ 000">
                  <c:v>2.5</c:v>
                </c:pt>
                <c:pt idx="134" formatCode="#\ ##0.000\ 000">
                  <c:v>1.8</c:v>
                </c:pt>
                <c:pt idx="135" formatCode="#\ ##0.000\ 000">
                  <c:v>2.4</c:v>
                </c:pt>
                <c:pt idx="136" formatCode="#\ ##0.000\ 000">
                  <c:v>2.5</c:v>
                </c:pt>
                <c:pt idx="137" formatCode="#\ ##0.000\ 000">
                  <c:v>2.5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2</c:v>
                </c:pt>
                <c:pt idx="142" formatCode="#\ ##0.000\ 000">
                  <c:v>2.5</c:v>
                </c:pt>
                <c:pt idx="143" formatCode="#\ ##0.000\ 000">
                  <c:v>0</c:v>
                </c:pt>
                <c:pt idx="144" formatCode="#\ ##0.000\ 000">
                  <c:v>1.9</c:v>
                </c:pt>
                <c:pt idx="145" formatCode="#\ ##0.000\ 000">
                  <c:v>0</c:v>
                </c:pt>
                <c:pt idx="146" formatCode="#\ ##0.000\ 000">
                  <c:v>1.4</c:v>
                </c:pt>
                <c:pt idx="147" formatCode="#\ ##0.000\ 000">
                  <c:v>0.9</c:v>
                </c:pt>
                <c:pt idx="148" formatCode="#\ ##0.000\ 000">
                  <c:v>0.5</c:v>
                </c:pt>
                <c:pt idx="149" formatCode="#\ ##0.000\ 000">
                  <c:v>2.2999999999999998</c:v>
                </c:pt>
                <c:pt idx="150" formatCode="#\ ##0.000\ 000">
                  <c:v>1.1000000000000001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2-4669-94F9-7EBE290C1947}"/>
            </c:ext>
          </c:extLst>
        </c:ser>
        <c:ser>
          <c:idx val="3"/>
          <c:order val="3"/>
          <c:tx>
            <c:strRef>
              <c:f>'Restocking time series'!$E$8</c:f>
              <c:strCache>
                <c:ptCount val="1"/>
                <c:pt idx="0">
                  <c:v>LV</c:v>
                </c:pt>
              </c:strCache>
            </c:strRef>
          </c:tx>
          <c:spPr>
            <a:solidFill>
              <a:srgbClr val="5EF1F2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series'!$E$19:$E$189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0.3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0.4</c:v>
                </c:pt>
                <c:pt idx="82" formatCode="#\ ##0.000\ 000">
                  <c:v>0</c:v>
                </c:pt>
                <c:pt idx="83" formatCode="#\ ##0.000\ 000">
                  <c:v>0.25</c:v>
                </c:pt>
                <c:pt idx="84" formatCode="#\ ##0.000\ 000">
                  <c:v>8.0000000000000002E-3</c:v>
                </c:pt>
                <c:pt idx="85" formatCode="#\ ##0.000\ 000">
                  <c:v>0.3</c:v>
                </c:pt>
                <c:pt idx="86" formatCode="#\ ##0.000\ 000">
                  <c:v>0</c:v>
                </c:pt>
                <c:pt idx="87" formatCode="#\ ##0.000\ 000">
                  <c:v>0.3</c:v>
                </c:pt>
                <c:pt idx="88" formatCode="#\ ##0.000\ 000">
                  <c:v>0</c:v>
                </c:pt>
                <c:pt idx="89" formatCode="#\ ##0.000\ 000">
                  <c:v>0.24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3.1890000000000001</c:v>
                </c:pt>
                <c:pt idx="111" formatCode="#\ ##0.000\ 000">
                  <c:v>2.0880000000000001</c:v>
                </c:pt>
                <c:pt idx="112" formatCode="#\ ##0.000\ 000">
                  <c:v>1.9</c:v>
                </c:pt>
                <c:pt idx="113" formatCode="#\ ##0.000\ 000">
                  <c:v>1.5</c:v>
                </c:pt>
                <c:pt idx="114" formatCode="#\ ##0.000\ 000">
                  <c:v>0.9</c:v>
                </c:pt>
                <c:pt idx="115" formatCode="#\ ##0.000\ 000">
                  <c:v>0.4</c:v>
                </c:pt>
                <c:pt idx="116" formatCode="#\ ##0.000\ 000">
                  <c:v>0</c:v>
                </c:pt>
                <c:pt idx="117" formatCode="#\ ##0.000\ 000">
                  <c:v>1</c:v>
                </c:pt>
                <c:pt idx="118" formatCode="#\ ##0.000\ 000">
                  <c:v>3.7</c:v>
                </c:pt>
                <c:pt idx="119" formatCode="#\ ##0.000\ 000">
                  <c:v>0</c:v>
                </c:pt>
                <c:pt idx="120" formatCode="#\ ##0.000\ 000">
                  <c:v>1.8</c:v>
                </c:pt>
                <c:pt idx="121" formatCode="#\ ##0.000\ 000">
                  <c:v>0</c:v>
                </c:pt>
                <c:pt idx="122" formatCode="#\ ##0.000\ 000">
                  <c:v>1.6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0.6</c:v>
                </c:pt>
                <c:pt idx="127" formatCode="#\ ##0.000\ 000">
                  <c:v>0.5</c:v>
                </c:pt>
                <c:pt idx="128" formatCode="#\ ##0.000\ 000">
                  <c:v>0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1.8</c:v>
                </c:pt>
                <c:pt idx="132" formatCode="#\ ##0.000\ 000">
                  <c:v>0.42180000000000001</c:v>
                </c:pt>
                <c:pt idx="133" formatCode="#\ ##0.000\ 000">
                  <c:v>1.5</c:v>
                </c:pt>
                <c:pt idx="134" formatCode="#\ ##0.000\ 000">
                  <c:v>0</c:v>
                </c:pt>
                <c:pt idx="135" formatCode="#\ ##0.000\ 000">
                  <c:v>1.5</c:v>
                </c:pt>
                <c:pt idx="136" formatCode="#\ ##0.000\ 000">
                  <c:v>0</c:v>
                </c:pt>
                <c:pt idx="137" formatCode="#\ ##0.000\ 000">
                  <c:v>0.3</c:v>
                </c:pt>
                <c:pt idx="138" formatCode="#\ ##0.000\ 000">
                  <c:v>2.2000000000000002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0.6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0.3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0.23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0.12</c:v>
                </c:pt>
                <c:pt idx="156" formatCode="#\ ##0.000\ 000">
                  <c:v>0.01</c:v>
                </c:pt>
                <c:pt idx="157" formatCode="#\ ##0.000\ 000">
                  <c:v>0.02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82-4669-94F9-7EBE290C1947}"/>
            </c:ext>
          </c:extLst>
        </c:ser>
        <c:ser>
          <c:idx val="4"/>
          <c:order val="4"/>
          <c:tx>
            <c:strRef>
              <c:f>'Restocking time series'!$F$8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rgbClr val="FF0010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series'!$F$19:$F$189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0.1</c:v>
                </c:pt>
                <c:pt idx="79" formatCode="#\ ##0.000\ 000">
                  <c:v>0.2</c:v>
                </c:pt>
                <c:pt idx="80" formatCode="#\ ##0.000\ 000">
                  <c:v>0</c:v>
                </c:pt>
                <c:pt idx="81" formatCode="#\ ##0.000\ 000">
                  <c:v>0.2</c:v>
                </c:pt>
                <c:pt idx="82" formatCode="#\ ##0.000\ 000">
                  <c:v>0.2</c:v>
                </c:pt>
                <c:pt idx="83" formatCode="#\ ##0.000\ 000">
                  <c:v>0.2</c:v>
                </c:pt>
                <c:pt idx="84" formatCode="#\ ##0.000\ 000">
                  <c:v>0.3</c:v>
                </c:pt>
                <c:pt idx="85" formatCode="#\ ##0.000\ 000">
                  <c:v>0.6</c:v>
                </c:pt>
                <c:pt idx="86" formatCode="#\ ##0.000\ 000">
                  <c:v>0.3</c:v>
                </c:pt>
                <c:pt idx="87" formatCode="#\ ##0.000\ 000">
                  <c:v>0.3</c:v>
                </c:pt>
                <c:pt idx="88" formatCode="#\ ##0.000\ 000">
                  <c:v>0.4</c:v>
                </c:pt>
                <c:pt idx="89" formatCode="#\ ##0.000\ 000">
                  <c:v>0.1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0.3</c:v>
                </c:pt>
                <c:pt idx="107" formatCode="#\ ##0.000\ 000">
                  <c:v>7.3333333333333334E-2</c:v>
                </c:pt>
                <c:pt idx="108" formatCode="#\ ##0.000\ 000">
                  <c:v>7.3333333333333334E-2</c:v>
                </c:pt>
                <c:pt idx="109" formatCode="#\ ##0.000\ 000">
                  <c:v>7.3333333333333334E-2</c:v>
                </c:pt>
                <c:pt idx="110" formatCode="#\ ##0.000\ 000">
                  <c:v>2.2999999999999998</c:v>
                </c:pt>
                <c:pt idx="111" formatCode="#\ ##0.000\ 000">
                  <c:v>1.19</c:v>
                </c:pt>
                <c:pt idx="112" formatCode="#\ ##0.000\ 000">
                  <c:v>2</c:v>
                </c:pt>
                <c:pt idx="113" formatCode="#\ ##0.000\ 000">
                  <c:v>1</c:v>
                </c:pt>
                <c:pt idx="114" formatCode="#\ ##0.000\ 000">
                  <c:v>2.4</c:v>
                </c:pt>
                <c:pt idx="115" formatCode="#\ ##0.000\ 000">
                  <c:v>2.1</c:v>
                </c:pt>
                <c:pt idx="116" formatCode="#\ ##0.000\ 000">
                  <c:v>0.7</c:v>
                </c:pt>
                <c:pt idx="117" formatCode="#\ ##0.000\ 000">
                  <c:v>0.5</c:v>
                </c:pt>
                <c:pt idx="118" formatCode="#\ ##0.000\ 000">
                  <c:v>3</c:v>
                </c:pt>
                <c:pt idx="119" formatCode="#\ ##0.000\ 000">
                  <c:v>1.647</c:v>
                </c:pt>
                <c:pt idx="120" formatCode="#\ ##0.000\ 000">
                  <c:v>2.8</c:v>
                </c:pt>
                <c:pt idx="121" formatCode="#\ ##0.000\ 000">
                  <c:v>1.6</c:v>
                </c:pt>
                <c:pt idx="122" formatCode="#\ ##0.000\ 000">
                  <c:v>0.3</c:v>
                </c:pt>
                <c:pt idx="123" formatCode="#\ ##0.000\ 000">
                  <c:v>1.4</c:v>
                </c:pt>
                <c:pt idx="124" formatCode="#\ ##0.000\ 000">
                  <c:v>1.8</c:v>
                </c:pt>
                <c:pt idx="125" formatCode="#\ ##0.000\ 000">
                  <c:v>2.2000000000000002</c:v>
                </c:pt>
                <c:pt idx="126" formatCode="#\ ##0.000\ 000">
                  <c:v>1</c:v>
                </c:pt>
                <c:pt idx="127" formatCode="#\ ##0.000\ 000">
                  <c:v>1.4</c:v>
                </c:pt>
                <c:pt idx="128" formatCode="#\ ##0.000\ 000">
                  <c:v>2.7</c:v>
                </c:pt>
                <c:pt idx="129" formatCode="#\ ##0.000\ 000">
                  <c:v>0.8</c:v>
                </c:pt>
                <c:pt idx="130" formatCode="#\ ##0.000\ 000">
                  <c:v>1.8</c:v>
                </c:pt>
                <c:pt idx="131" formatCode="#\ ##0.000\ 000">
                  <c:v>3</c:v>
                </c:pt>
                <c:pt idx="132" formatCode="#\ ##0.000\ 000">
                  <c:v>4.5999999999999996</c:v>
                </c:pt>
                <c:pt idx="133" formatCode="#\ ##0.000\ 000">
                  <c:v>3.7</c:v>
                </c:pt>
                <c:pt idx="134" formatCode="#\ ##0.000\ 000">
                  <c:v>0</c:v>
                </c:pt>
                <c:pt idx="135" formatCode="#\ ##0.000\ 000">
                  <c:v>1.6</c:v>
                </c:pt>
                <c:pt idx="136" formatCode="#\ ##0.000\ 000">
                  <c:v>2.6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0.1</c:v>
                </c:pt>
                <c:pt idx="145" formatCode="#\ ##0.000\ 000">
                  <c:v>1</c:v>
                </c:pt>
                <c:pt idx="146" formatCode="#\ ##0.000\ 000">
                  <c:v>0.4</c:v>
                </c:pt>
                <c:pt idx="147" formatCode="#\ ##0.000\ 000">
                  <c:v>0</c:v>
                </c:pt>
                <c:pt idx="148" formatCode="#\ ##0.000\ 000">
                  <c:v>0.1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0.4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82-4669-94F9-7EBE290C1947}"/>
            </c:ext>
          </c:extLst>
        </c:ser>
        <c:ser>
          <c:idx val="5"/>
          <c:order val="5"/>
          <c:tx>
            <c:strRef>
              <c:f>'Restocking time series'!$G$8</c:f>
              <c:strCache>
                <c:ptCount val="1"/>
                <c:pt idx="0">
                  <c:v>BY</c:v>
                </c:pt>
              </c:strCache>
            </c:strRef>
          </c:tx>
          <c:spPr>
            <a:solidFill>
              <a:srgbClr val="FFFF80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series'!$G$19:$G$189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3.6</c:v>
                </c:pt>
                <c:pt idx="107" formatCode="#\ ##0.000\ 000">
                  <c:v>0</c:v>
                </c:pt>
                <c:pt idx="108" formatCode="#\ ##0.000\ 000">
                  <c:v>1.68</c:v>
                </c:pt>
                <c:pt idx="109" formatCode="#\ ##0.000\ 000">
                  <c:v>0</c:v>
                </c:pt>
                <c:pt idx="110" formatCode="#\ ##0.000\ 000">
                  <c:v>3.4580000000000002</c:v>
                </c:pt>
                <c:pt idx="111" formatCode="#\ ##0.000\ 000">
                  <c:v>0</c:v>
                </c:pt>
                <c:pt idx="112" formatCode="#\ ##0.000\ 000">
                  <c:v>4.3899999999999997</c:v>
                </c:pt>
                <c:pt idx="113" formatCode="#\ ##0.000\ 000">
                  <c:v>3.4</c:v>
                </c:pt>
                <c:pt idx="114" formatCode="#\ ##0.000\ 000">
                  <c:v>2</c:v>
                </c:pt>
                <c:pt idx="115" formatCode="#\ ##0.000\ 000">
                  <c:v>3</c:v>
                </c:pt>
                <c:pt idx="116" formatCode="#\ ##0.000\ 000">
                  <c:v>1.5306</c:v>
                </c:pt>
                <c:pt idx="117" formatCode="#\ ##0.000\ 000">
                  <c:v>1.5306</c:v>
                </c:pt>
                <c:pt idx="118" formatCode="#\ ##0.000\ 000">
                  <c:v>1.5306</c:v>
                </c:pt>
                <c:pt idx="119" formatCode="#\ ##0.000\ 000">
                  <c:v>1.5306</c:v>
                </c:pt>
                <c:pt idx="120" formatCode="#\ ##0.000\ 000">
                  <c:v>1.5306</c:v>
                </c:pt>
                <c:pt idx="121" formatCode="#\ ##0.000\ 000">
                  <c:v>0.80959999999999999</c:v>
                </c:pt>
                <c:pt idx="122" formatCode="#\ ##0.000\ 000">
                  <c:v>0.80959999999999999</c:v>
                </c:pt>
                <c:pt idx="123" formatCode="#\ ##0.000\ 000">
                  <c:v>0.80959999999999999</c:v>
                </c:pt>
                <c:pt idx="124" formatCode="#\ ##0.000\ 000">
                  <c:v>0.80959999999999999</c:v>
                </c:pt>
                <c:pt idx="125" formatCode="#\ ##0.000\ 000">
                  <c:v>0.80959999999999999</c:v>
                </c:pt>
                <c:pt idx="126" formatCode="#\ ##0.000\ 000">
                  <c:v>2.4790000000000001</c:v>
                </c:pt>
                <c:pt idx="127" formatCode="#\ ##0.000\ 000">
                  <c:v>2.4790000000000001</c:v>
                </c:pt>
                <c:pt idx="128" formatCode="#\ ##0.000\ 000">
                  <c:v>2.4790000000000001</c:v>
                </c:pt>
                <c:pt idx="129" formatCode="#\ ##0.000\ 000">
                  <c:v>2.4790000000000001</c:v>
                </c:pt>
                <c:pt idx="130" formatCode="#\ ##0.000\ 000">
                  <c:v>2.4790000000000001</c:v>
                </c:pt>
                <c:pt idx="131" formatCode="#\ ##0.000\ 000">
                  <c:v>2.6760000000000002</c:v>
                </c:pt>
                <c:pt idx="132" formatCode="#\ ##0.000\ 000">
                  <c:v>2.6760000000000002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82-4669-94F9-7EBE290C1947}"/>
            </c:ext>
          </c:extLst>
        </c:ser>
        <c:ser>
          <c:idx val="6"/>
          <c:order val="6"/>
          <c:tx>
            <c:strRef>
              <c:f>'Restocking time series'!$H$8</c:f>
              <c:strCache>
                <c:ptCount val="1"/>
                <c:pt idx="0">
                  <c:v>RU</c:v>
                </c:pt>
              </c:strCache>
            </c:strRef>
          </c:tx>
          <c:spPr>
            <a:solidFill>
              <a:srgbClr val="808080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series'!$H$19:$H$189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0.2</c:v>
                </c:pt>
                <c:pt idx="109" formatCode="#\ ##0.000\ 000">
                  <c:v>1.95</c:v>
                </c:pt>
                <c:pt idx="110" formatCode="#\ ##0.000\ 000">
                  <c:v>3.1579999999999999</c:v>
                </c:pt>
                <c:pt idx="111" formatCode="#\ ##0.000\ 000">
                  <c:v>0</c:v>
                </c:pt>
                <c:pt idx="112" formatCode="#\ ##0.000\ 000">
                  <c:v>1.5980000000000001</c:v>
                </c:pt>
                <c:pt idx="113" formatCode="#\ ##0.000\ 000">
                  <c:v>1.712</c:v>
                </c:pt>
                <c:pt idx="114" formatCode="#\ ##0.000\ 000">
                  <c:v>2</c:v>
                </c:pt>
                <c:pt idx="115" formatCode="#\ ##0.000\ 000">
                  <c:v>0</c:v>
                </c:pt>
                <c:pt idx="116" formatCode="#\ ##0.000\ 000">
                  <c:v>2.0541999999999998</c:v>
                </c:pt>
                <c:pt idx="117" formatCode="#\ ##0.000\ 000">
                  <c:v>2.0541999999999998</c:v>
                </c:pt>
                <c:pt idx="118" formatCode="#\ ##0.000\ 000">
                  <c:v>2.0541999999999998</c:v>
                </c:pt>
                <c:pt idx="119" formatCode="#\ ##0.000\ 000">
                  <c:v>2.0541999999999998</c:v>
                </c:pt>
                <c:pt idx="120" formatCode="#\ ##0.000\ 000">
                  <c:v>2.0541999999999998</c:v>
                </c:pt>
                <c:pt idx="121" formatCode="#\ ##0.000\ 000">
                  <c:v>0.64807999999999999</c:v>
                </c:pt>
                <c:pt idx="122" formatCode="#\ ##0.000\ 000">
                  <c:v>0.64807999999999999</c:v>
                </c:pt>
                <c:pt idx="123" formatCode="#\ ##0.000\ 000">
                  <c:v>0.64807999999999999</c:v>
                </c:pt>
                <c:pt idx="124" formatCode="#\ ##0.000\ 000">
                  <c:v>0.64807999999999999</c:v>
                </c:pt>
                <c:pt idx="125" formatCode="#\ ##0.000\ 000">
                  <c:v>0.64807999999999999</c:v>
                </c:pt>
                <c:pt idx="126" formatCode="#\ ##0.000\ 000">
                  <c:v>0.4234</c:v>
                </c:pt>
                <c:pt idx="127" formatCode="#\ ##0.000\ 000">
                  <c:v>0.4234</c:v>
                </c:pt>
                <c:pt idx="128" formatCode="#\ ##0.000\ 000">
                  <c:v>0.4234</c:v>
                </c:pt>
                <c:pt idx="129" formatCode="#\ ##0.000\ 000">
                  <c:v>0.4234</c:v>
                </c:pt>
                <c:pt idx="130" formatCode="#\ ##0.000\ 000">
                  <c:v>0.4234</c:v>
                </c:pt>
                <c:pt idx="131" formatCode="#\ ##0.000\ 000">
                  <c:v>1.1419999999999999</c:v>
                </c:pt>
                <c:pt idx="132" formatCode="#\ ##0.000\ 000">
                  <c:v>1.1419999999999999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82-4669-94F9-7EBE290C1947}"/>
            </c:ext>
          </c:extLst>
        </c:ser>
        <c:ser>
          <c:idx val="7"/>
          <c:order val="7"/>
          <c:tx>
            <c:strRef>
              <c:f>'Restocking time series'!$I$8</c:f>
              <c:strCache>
                <c:ptCount val="1"/>
                <c:pt idx="0">
                  <c:v>UA</c:v>
                </c:pt>
              </c:strCache>
            </c:strRef>
          </c:tx>
          <c:spPr>
            <a:solidFill>
              <a:srgbClr val="2BCE48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series'!$I$19:$I$189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1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1</c:v>
                </c:pt>
                <c:pt idx="111" formatCode="#\ ##0.000\ 000">
                  <c:v>0.20200000000000001</c:v>
                </c:pt>
                <c:pt idx="112" formatCode="#\ ##0.000\ 000">
                  <c:v>1.21</c:v>
                </c:pt>
                <c:pt idx="113" formatCode="#\ ##0.000\ 000">
                  <c:v>0.8</c:v>
                </c:pt>
                <c:pt idx="114" formatCode="#\ ##0.000\ 000">
                  <c:v>1</c:v>
                </c:pt>
                <c:pt idx="115" formatCode="#\ ##0.000\ 000">
                  <c:v>0</c:v>
                </c:pt>
                <c:pt idx="116" formatCode="#\ ##0.000\ 000">
                  <c:v>1.0465</c:v>
                </c:pt>
                <c:pt idx="117" formatCode="#\ ##0.000\ 000">
                  <c:v>1.0465</c:v>
                </c:pt>
                <c:pt idx="118" formatCode="#\ ##0.000\ 000">
                  <c:v>1.0465</c:v>
                </c:pt>
                <c:pt idx="119" formatCode="#\ ##0.000\ 000">
                  <c:v>1.0465</c:v>
                </c:pt>
                <c:pt idx="120" formatCode="#\ ##0.000\ 000">
                  <c:v>1.0465</c:v>
                </c:pt>
                <c:pt idx="121" formatCode="#\ ##0.000\ 000">
                  <c:v>1.2200599999999999</c:v>
                </c:pt>
                <c:pt idx="122" formatCode="#\ ##0.000\ 000">
                  <c:v>1.2200599999999999</c:v>
                </c:pt>
                <c:pt idx="123" formatCode="#\ ##0.000\ 000">
                  <c:v>1.2200599999999999</c:v>
                </c:pt>
                <c:pt idx="124" formatCode="#\ ##0.000\ 000">
                  <c:v>1.2200599999999999</c:v>
                </c:pt>
                <c:pt idx="125" formatCode="#\ ##0.000\ 000">
                  <c:v>1.2200599999999999</c:v>
                </c:pt>
                <c:pt idx="126" formatCode="#\ ##0.000\ 000">
                  <c:v>1.5918000000000001</c:v>
                </c:pt>
                <c:pt idx="127" formatCode="#\ ##0.000\ 000">
                  <c:v>1.5918000000000001</c:v>
                </c:pt>
                <c:pt idx="128" formatCode="#\ ##0.000\ 000">
                  <c:v>1.5918000000000001</c:v>
                </c:pt>
                <c:pt idx="129" formatCode="#\ ##0.000\ 000">
                  <c:v>1.5918000000000001</c:v>
                </c:pt>
                <c:pt idx="130" formatCode="#\ ##0.000\ 000">
                  <c:v>1.5918000000000001</c:v>
                </c:pt>
                <c:pt idx="131" formatCode="#\ ##0.000\ 000">
                  <c:v>0.9</c:v>
                </c:pt>
                <c:pt idx="132" formatCode="#\ ##0.000\ 000">
                  <c:v>0.9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82-4669-94F9-7EBE290C1947}"/>
            </c:ext>
          </c:extLst>
        </c:ser>
        <c:ser>
          <c:idx val="8"/>
          <c:order val="8"/>
          <c:tx>
            <c:strRef>
              <c:f>'Restocking time series'!$J$8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rgbClr val="0075DC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series'!$J$19:$J$189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0.01</c:v>
                </c:pt>
                <c:pt idx="76" formatCode="#\ ##0.000\ 000">
                  <c:v>0.02</c:v>
                </c:pt>
                <c:pt idx="77" formatCode="#\ ##0.000\ 000">
                  <c:v>0.02</c:v>
                </c:pt>
                <c:pt idx="78" formatCode="#\ ##0.000\ 000">
                  <c:v>1.07</c:v>
                </c:pt>
                <c:pt idx="79" formatCode="#\ ##0.000\ 000">
                  <c:v>1.5</c:v>
                </c:pt>
                <c:pt idx="80" formatCode="#\ ##0.000\ 000">
                  <c:v>1.65</c:v>
                </c:pt>
                <c:pt idx="81" formatCode="#\ ##0.000\ 000">
                  <c:v>1.76</c:v>
                </c:pt>
                <c:pt idx="82" formatCode="#\ ##0.000\ 000">
                  <c:v>1.1499999999999999</c:v>
                </c:pt>
                <c:pt idx="83" formatCode="#\ ##0.000\ 000">
                  <c:v>0.88</c:v>
                </c:pt>
                <c:pt idx="84" formatCode="#\ ##0.000\ 000">
                  <c:v>1.1160000000000001</c:v>
                </c:pt>
                <c:pt idx="85" formatCode="#\ ##0.000\ 000">
                  <c:v>1.88</c:v>
                </c:pt>
                <c:pt idx="86" formatCode="#\ ##0.000\ 000">
                  <c:v>1.728</c:v>
                </c:pt>
                <c:pt idx="87" formatCode="#\ ##0.000\ 000">
                  <c:v>2.16</c:v>
                </c:pt>
                <c:pt idx="88" formatCode="#\ ##0.000\ 000">
                  <c:v>2.64</c:v>
                </c:pt>
                <c:pt idx="89" formatCode="#\ ##0.000\ 000">
                  <c:v>1.288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18</c:v>
                </c:pt>
                <c:pt idx="103" formatCode="#\ ##0.000\ 000">
                  <c:v>26</c:v>
                </c:pt>
                <c:pt idx="104" formatCode="#\ ##0.000\ 000">
                  <c:v>27</c:v>
                </c:pt>
                <c:pt idx="105" formatCode="#\ ##0.000\ 000">
                  <c:v>31</c:v>
                </c:pt>
                <c:pt idx="106" formatCode="#\ ##0.000\ 000">
                  <c:v>21</c:v>
                </c:pt>
                <c:pt idx="107" formatCode="#\ ##0.000\ 000">
                  <c:v>25</c:v>
                </c:pt>
                <c:pt idx="108" formatCode="#\ ##0.000\ 000">
                  <c:v>35</c:v>
                </c:pt>
                <c:pt idx="109" formatCode="#\ ##0.000\ 000">
                  <c:v>53</c:v>
                </c:pt>
                <c:pt idx="110" formatCode="#\ ##0.000\ 000">
                  <c:v>64</c:v>
                </c:pt>
                <c:pt idx="111" formatCode="#\ ##0.000\ 000">
                  <c:v>65</c:v>
                </c:pt>
                <c:pt idx="112" formatCode="#\ ##0.000\ 000">
                  <c:v>62</c:v>
                </c:pt>
                <c:pt idx="113" formatCode="#\ ##0.000\ 000">
                  <c:v>42</c:v>
                </c:pt>
                <c:pt idx="114" formatCode="#\ ##0.000\ 000">
                  <c:v>39</c:v>
                </c:pt>
                <c:pt idx="115" formatCode="#\ ##0.000\ 000">
                  <c:v>40</c:v>
                </c:pt>
                <c:pt idx="116" formatCode="#\ ##0.000\ 000">
                  <c:v>69</c:v>
                </c:pt>
                <c:pt idx="117" formatCode="#\ ##0.000\ 000">
                  <c:v>74</c:v>
                </c:pt>
                <c:pt idx="118" formatCode="#\ ##0.000\ 000">
                  <c:v>17</c:v>
                </c:pt>
                <c:pt idx="119" formatCode="#\ ##0.000\ 000">
                  <c:v>2</c:v>
                </c:pt>
                <c:pt idx="120" formatCode="#\ ##0.000\ 000">
                  <c:v>24</c:v>
                </c:pt>
                <c:pt idx="121" formatCode="#\ ##0.000\ 000">
                  <c:v>17</c:v>
                </c:pt>
                <c:pt idx="122" formatCode="#\ ##0.000\ 000">
                  <c:v>22</c:v>
                </c:pt>
                <c:pt idx="123" formatCode="#\ ##0.000\ 000">
                  <c:v>62</c:v>
                </c:pt>
                <c:pt idx="124" formatCode="#\ ##0.000\ 000">
                  <c:v>71</c:v>
                </c:pt>
                <c:pt idx="125" formatCode="#\ ##0.000\ 000">
                  <c:v>70</c:v>
                </c:pt>
                <c:pt idx="126" formatCode="#\ ##0.000\ 000">
                  <c:v>68</c:v>
                </c:pt>
                <c:pt idx="127" formatCode="#\ ##0.000\ 000">
                  <c:v>77</c:v>
                </c:pt>
                <c:pt idx="128" formatCode="#\ ##0.000\ 000">
                  <c:v>73</c:v>
                </c:pt>
                <c:pt idx="129" formatCode="#\ ##0.000\ 000">
                  <c:v>74</c:v>
                </c:pt>
                <c:pt idx="130" formatCode="#\ ##0.000\ 000">
                  <c:v>53</c:v>
                </c:pt>
                <c:pt idx="131" formatCode="#\ ##0.000\ 000">
                  <c:v>61</c:v>
                </c:pt>
                <c:pt idx="132" formatCode="#\ ##0.000\ 000">
                  <c:v>64</c:v>
                </c:pt>
                <c:pt idx="133" formatCode="#\ ##0.000\ 000">
                  <c:v>25</c:v>
                </c:pt>
                <c:pt idx="134" formatCode="#\ ##0.000\ 000">
                  <c:v>49</c:v>
                </c:pt>
                <c:pt idx="135" formatCode="#\ ##0.000\ 000">
                  <c:v>36</c:v>
                </c:pt>
                <c:pt idx="136" formatCode="#\ ##0.000\ 000">
                  <c:v>54</c:v>
                </c:pt>
                <c:pt idx="137" formatCode="#\ ##0.000\ 000">
                  <c:v>57</c:v>
                </c:pt>
                <c:pt idx="138" formatCode="#\ ##0.000\ 000">
                  <c:v>16</c:v>
                </c:pt>
                <c:pt idx="139" formatCode="#\ ##0.000\ 000">
                  <c:v>5.9</c:v>
                </c:pt>
                <c:pt idx="140" formatCode="#\ ##0.000\ 000">
                  <c:v>8.6</c:v>
                </c:pt>
                <c:pt idx="141" formatCode="#\ ##0.000\ 000">
                  <c:v>1.7</c:v>
                </c:pt>
                <c:pt idx="142" formatCode="#\ ##0.000\ 000">
                  <c:v>14</c:v>
                </c:pt>
                <c:pt idx="143" formatCode="#\ ##0.000\ 000">
                  <c:v>11</c:v>
                </c:pt>
                <c:pt idx="144" formatCode="#\ ##0.000\ 000">
                  <c:v>12</c:v>
                </c:pt>
                <c:pt idx="145" formatCode="#\ ##0.000\ 000">
                  <c:v>24</c:v>
                </c:pt>
                <c:pt idx="146" formatCode="#\ ##0.000\ 000">
                  <c:v>2.8</c:v>
                </c:pt>
                <c:pt idx="147" formatCode="#\ ##0.000\ 000">
                  <c:v>5.0999999999999996</c:v>
                </c:pt>
                <c:pt idx="148" formatCode="#\ ##0.000\ 000">
                  <c:v>2.5</c:v>
                </c:pt>
                <c:pt idx="149" formatCode="#\ ##0.000\ 000">
                  <c:v>4</c:v>
                </c:pt>
                <c:pt idx="150" formatCode="#\ ##0.000\ 000">
                  <c:v>3.1</c:v>
                </c:pt>
                <c:pt idx="151" formatCode="#\ ##0.000\ 000">
                  <c:v>0.7</c:v>
                </c:pt>
                <c:pt idx="152" formatCode="#\ ##0.000\ 000">
                  <c:v>0</c:v>
                </c:pt>
                <c:pt idx="153" formatCode="#\ ##0.000\ 000">
                  <c:v>0.5</c:v>
                </c:pt>
                <c:pt idx="154" formatCode="#\ ##0.000\ 000">
                  <c:v>2.2999999999999998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82-4669-94F9-7EBE290C1947}"/>
            </c:ext>
          </c:extLst>
        </c:ser>
        <c:ser>
          <c:idx val="9"/>
          <c:order val="9"/>
          <c:tx>
            <c:strRef>
              <c:f>'Restocking time series'!$K$8</c:f>
              <c:strCache>
                <c:ptCount val="1"/>
                <c:pt idx="0">
                  <c:v>CZ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series'!$K$19:$K$189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0.3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0.2</c:v>
                </c:pt>
                <c:pt idx="79" formatCode="#\ ##0.000\ 000">
                  <c:v>0</c:v>
                </c:pt>
                <c:pt idx="80" formatCode="#\ ##0.000\ 000">
                  <c:v>0.1</c:v>
                </c:pt>
                <c:pt idx="81" formatCode="#\ ##0.000\ 000">
                  <c:v>0</c:v>
                </c:pt>
                <c:pt idx="82" formatCode="#\ ##0.000\ 000">
                  <c:v>0.04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1.1479999999999999</c:v>
                </c:pt>
                <c:pt idx="87" formatCode="#\ ##0.000\ 000">
                  <c:v>0.95</c:v>
                </c:pt>
                <c:pt idx="88" formatCode="#\ ##0.000\ 000">
                  <c:v>0.01</c:v>
                </c:pt>
                <c:pt idx="89" formatCode="#\ ##0.000\ 000">
                  <c:v>0.624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</c:v>
                </c:pt>
                <c:pt idx="116" formatCode="#\ ##0.000\ 000">
                  <c:v>0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0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</c:v>
                </c:pt>
                <c:pt idx="127" formatCode="#\ ##0.000\ 000">
                  <c:v>0</c:v>
                </c:pt>
                <c:pt idx="128" formatCode="#\ ##0.000\ 000">
                  <c:v>0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0</c:v>
                </c:pt>
                <c:pt idx="132" formatCode="#\ ##0.000\ 000">
                  <c:v>0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82-4669-94F9-7EBE290C1947}"/>
            </c:ext>
          </c:extLst>
        </c:ser>
        <c:ser>
          <c:idx val="10"/>
          <c:order val="10"/>
          <c:tx>
            <c:strRef>
              <c:f>'Restocking time series'!$L$8</c:f>
              <c:strCache>
                <c:ptCount val="1"/>
                <c:pt idx="0">
                  <c:v>AT</c:v>
                </c:pt>
              </c:strCache>
            </c:strRef>
          </c:tx>
          <c:spPr>
            <a:solidFill>
              <a:srgbClr val="740AFF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series'!$L$19:$L$189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0.39900000000000002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0.18</c:v>
                </c:pt>
                <c:pt idx="112" formatCode="#\ ##0.000\ 000">
                  <c:v>0.42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0.3</c:v>
                </c:pt>
                <c:pt idx="116" formatCode="#\ ##0.000\ 000">
                  <c:v>0.13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1.25</c:v>
                </c:pt>
                <c:pt idx="123" formatCode="#\ ##0.000\ 000">
                  <c:v>1.41</c:v>
                </c:pt>
                <c:pt idx="124" formatCode="#\ ##0.000\ 000">
                  <c:v>3</c:v>
                </c:pt>
                <c:pt idx="125" formatCode="#\ ##0.000\ 000">
                  <c:v>0</c:v>
                </c:pt>
                <c:pt idx="126" formatCode="#\ ##0.000\ 000">
                  <c:v>2</c:v>
                </c:pt>
                <c:pt idx="127" formatCode="#\ ##0.000\ 000">
                  <c:v>2</c:v>
                </c:pt>
                <c:pt idx="128" formatCode="#\ ##0.000\ 000">
                  <c:v>2</c:v>
                </c:pt>
                <c:pt idx="129" formatCode="#\ ##0.000\ 000">
                  <c:v>2</c:v>
                </c:pt>
                <c:pt idx="130" formatCode="#\ ##0.000\ 000">
                  <c:v>2</c:v>
                </c:pt>
                <c:pt idx="131" formatCode="#\ ##0.000\ 000">
                  <c:v>2</c:v>
                </c:pt>
                <c:pt idx="132" formatCode="#\ ##0.000\ 000">
                  <c:v>2</c:v>
                </c:pt>
                <c:pt idx="133" formatCode="#\ ##0.000\ 000">
                  <c:v>2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82-4669-94F9-7EBE290C1947}"/>
            </c:ext>
          </c:extLst>
        </c:ser>
        <c:ser>
          <c:idx val="11"/>
          <c:order val="11"/>
          <c:tx>
            <c:strRef>
              <c:f>'Restocking time series'!$M$8</c:f>
              <c:strCache>
                <c:ptCount val="1"/>
                <c:pt idx="0">
                  <c:v>HU</c:v>
                </c:pt>
              </c:strCache>
            </c:strRef>
          </c:tx>
          <c:spPr>
            <a:solidFill>
              <a:srgbClr val="FFA405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series'!$M$19:$M$189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6.5000000000000002E-2</c:v>
                </c:pt>
                <c:pt idx="112" formatCode="#\ ##0.000\ 000">
                  <c:v>1.85</c:v>
                </c:pt>
                <c:pt idx="113" formatCode="#\ ##0.000\ 000">
                  <c:v>2.2250000000000001</c:v>
                </c:pt>
                <c:pt idx="114" formatCode="#\ ##0.000\ 000">
                  <c:v>3.97</c:v>
                </c:pt>
                <c:pt idx="115" formatCode="#\ ##0.000\ 000">
                  <c:v>1.925</c:v>
                </c:pt>
                <c:pt idx="116" formatCode="#\ ##0.000\ 000">
                  <c:v>3.94</c:v>
                </c:pt>
                <c:pt idx="117" formatCode="#\ ##0.000\ 000">
                  <c:v>4.12</c:v>
                </c:pt>
                <c:pt idx="118" formatCode="#\ ##0.000\ 000">
                  <c:v>1.98</c:v>
                </c:pt>
                <c:pt idx="119" formatCode="#\ ##0.000\ 000">
                  <c:v>2.04</c:v>
                </c:pt>
                <c:pt idx="120" formatCode="#\ ##0.000\ 000">
                  <c:v>6.1</c:v>
                </c:pt>
                <c:pt idx="121" formatCode="#\ ##0.000\ 000">
                  <c:v>3.67</c:v>
                </c:pt>
                <c:pt idx="122" formatCode="#\ ##0.000\ 000">
                  <c:v>5.8</c:v>
                </c:pt>
                <c:pt idx="123" formatCode="#\ ##0.000\ 000">
                  <c:v>3</c:v>
                </c:pt>
                <c:pt idx="124" formatCode="#\ ##0.000\ 000">
                  <c:v>3.7</c:v>
                </c:pt>
                <c:pt idx="125" formatCode="#\ ##0.000\ 000">
                  <c:v>3.7</c:v>
                </c:pt>
                <c:pt idx="126" formatCode="#\ ##0.000\ 000">
                  <c:v>4.8</c:v>
                </c:pt>
                <c:pt idx="127" formatCode="#\ ##0.000\ 000">
                  <c:v>5</c:v>
                </c:pt>
                <c:pt idx="128" formatCode="#\ ##0.000\ 000">
                  <c:v>5</c:v>
                </c:pt>
                <c:pt idx="129" formatCode="#\ ##0.000\ 000">
                  <c:v>5</c:v>
                </c:pt>
                <c:pt idx="130" formatCode="#\ ##0.000\ 000">
                  <c:v>5.2</c:v>
                </c:pt>
                <c:pt idx="131" formatCode="#\ ##0.000\ 000">
                  <c:v>6</c:v>
                </c:pt>
                <c:pt idx="132" formatCode="#\ ##0.000\ 000">
                  <c:v>3.95</c:v>
                </c:pt>
                <c:pt idx="133" formatCode="#\ ##0.000\ 000">
                  <c:v>4.7</c:v>
                </c:pt>
                <c:pt idx="134" formatCode="#\ ##0.000\ 000">
                  <c:v>5.8879999999999999</c:v>
                </c:pt>
                <c:pt idx="135" formatCode="#\ ##0.000\ 000">
                  <c:v>0</c:v>
                </c:pt>
                <c:pt idx="136" formatCode="#\ ##0.000\ 000">
                  <c:v>4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82-4669-94F9-7EBE290C1947}"/>
            </c:ext>
          </c:extLst>
        </c:ser>
        <c:ser>
          <c:idx val="12"/>
          <c:order val="12"/>
          <c:tx>
            <c:strRef>
              <c:f>'Restocking time series'!$N$8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rgbClr val="C20088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series'!$N$19:$N$189</c:f>
              <c:numCache>
                <c:formatCode>General</c:formatCode>
                <c:ptCount val="171"/>
                <c:pt idx="50" formatCode="#\ ##0.000\ 000">
                  <c:v>0.01</c:v>
                </c:pt>
                <c:pt idx="51" formatCode="#\ ##0.000\ 000">
                  <c:v>0.01</c:v>
                </c:pt>
                <c:pt idx="52" formatCode="#\ ##0.000\ 000">
                  <c:v>0.01</c:v>
                </c:pt>
                <c:pt idx="53" formatCode="#\ ##0.000\ 000">
                  <c:v>0.01</c:v>
                </c:pt>
                <c:pt idx="54" formatCode="#\ ##0.000\ 000">
                  <c:v>0.01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</c:v>
                </c:pt>
                <c:pt idx="116" formatCode="#\ ##0.000\ 000">
                  <c:v>0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0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</c:v>
                </c:pt>
                <c:pt idx="127" formatCode="#\ ##0.000\ 000">
                  <c:v>0</c:v>
                </c:pt>
                <c:pt idx="128" formatCode="#\ ##0.000\ 000">
                  <c:v>0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0</c:v>
                </c:pt>
                <c:pt idx="132" formatCode="#\ ##0.000\ 000">
                  <c:v>0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382-4669-94F9-7EBE290C1947}"/>
            </c:ext>
          </c:extLst>
        </c:ser>
        <c:ser>
          <c:idx val="13"/>
          <c:order val="13"/>
          <c:tx>
            <c:strRef>
              <c:f>'Restocking time series'!$O$8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rgbClr val="E0FF66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series'!$O$19:$O$189</c:f>
              <c:numCache>
                <c:formatCode>#\ ##0.000\ 000</c:formatCode>
                <c:ptCount val="1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3.2499999999999999E-3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7.3999999999999996E-2</c:v>
                </c:pt>
                <c:pt idx="28">
                  <c:v>4.4999999999999998E-2</c:v>
                </c:pt>
                <c:pt idx="29">
                  <c:v>1.2E-2</c:v>
                </c:pt>
                <c:pt idx="30">
                  <c:v>0</c:v>
                </c:pt>
                <c:pt idx="31">
                  <c:v>5.1999999999999998E-2</c:v>
                </c:pt>
                <c:pt idx="32">
                  <c:v>0.14000000000000001</c:v>
                </c:pt>
                <c:pt idx="33">
                  <c:v>0.52</c:v>
                </c:pt>
                <c:pt idx="34">
                  <c:v>0</c:v>
                </c:pt>
                <c:pt idx="35">
                  <c:v>3.0000000000000001E-3</c:v>
                </c:pt>
                <c:pt idx="36">
                  <c:v>0</c:v>
                </c:pt>
                <c:pt idx="37">
                  <c:v>0.58099999999999996</c:v>
                </c:pt>
                <c:pt idx="38">
                  <c:v>0</c:v>
                </c:pt>
                <c:pt idx="39">
                  <c:v>0.70550000000000002</c:v>
                </c:pt>
                <c:pt idx="40">
                  <c:v>0.753</c:v>
                </c:pt>
                <c:pt idx="41">
                  <c:v>0.68600000000000005</c:v>
                </c:pt>
                <c:pt idx="42">
                  <c:v>0.6653</c:v>
                </c:pt>
                <c:pt idx="43">
                  <c:v>0.60929999999999995</c:v>
                </c:pt>
                <c:pt idx="44">
                  <c:v>0</c:v>
                </c:pt>
                <c:pt idx="45">
                  <c:v>0.34499999999999997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1.1359999999999999</c:v>
                </c:pt>
                <c:pt idx="59">
                  <c:v>3.4996999999999998</c:v>
                </c:pt>
                <c:pt idx="60">
                  <c:v>6.6204999999999998</c:v>
                </c:pt>
                <c:pt idx="61">
                  <c:v>7.53</c:v>
                </c:pt>
                <c:pt idx="62">
                  <c:v>4.952</c:v>
                </c:pt>
                <c:pt idx="63">
                  <c:v>7.77</c:v>
                </c:pt>
                <c:pt idx="64">
                  <c:v>7.1920000000000002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1.3360000000000001</c:v>
                </c:pt>
                <c:pt idx="75">
                  <c:v>1.476</c:v>
                </c:pt>
                <c:pt idx="76">
                  <c:v>3.016</c:v>
                </c:pt>
                <c:pt idx="77">
                  <c:v>4.4580000000000002</c:v>
                </c:pt>
                <c:pt idx="78">
                  <c:v>5.774</c:v>
                </c:pt>
                <c:pt idx="79">
                  <c:v>5.048</c:v>
                </c:pt>
                <c:pt idx="80">
                  <c:v>4.5140000000000002</c:v>
                </c:pt>
                <c:pt idx="81">
                  <c:v>4.16</c:v>
                </c:pt>
                <c:pt idx="82">
                  <c:v>2.702</c:v>
                </c:pt>
                <c:pt idx="83">
                  <c:v>2.6720000000000002</c:v>
                </c:pt>
                <c:pt idx="84">
                  <c:v>1.978</c:v>
                </c:pt>
                <c:pt idx="85">
                  <c:v>4.024</c:v>
                </c:pt>
                <c:pt idx="86">
                  <c:v>3.544</c:v>
                </c:pt>
                <c:pt idx="87">
                  <c:v>4.3419999999999996</c:v>
                </c:pt>
                <c:pt idx="88">
                  <c:v>6.3639999999999999</c:v>
                </c:pt>
                <c:pt idx="89">
                  <c:v>9.8879999999999999</c:v>
                </c:pt>
                <c:pt idx="90">
                  <c:v>4.3419999999999996</c:v>
                </c:pt>
                <c:pt idx="91">
                  <c:v>1.782</c:v>
                </c:pt>
                <c:pt idx="92">
                  <c:v>1.998</c:v>
                </c:pt>
                <c:pt idx="93">
                  <c:v>6.66</c:v>
                </c:pt>
                <c:pt idx="94">
                  <c:v>1.6065</c:v>
                </c:pt>
                <c:pt idx="95">
                  <c:v>0</c:v>
                </c:pt>
                <c:pt idx="96">
                  <c:v>1.8015000000000001</c:v>
                </c:pt>
                <c:pt idx="97">
                  <c:v>4.2975000000000003</c:v>
                </c:pt>
                <c:pt idx="98">
                  <c:v>4.92</c:v>
                </c:pt>
                <c:pt idx="99">
                  <c:v>3.5459999999999998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2.2000000000000002</c:v>
                </c:pt>
                <c:pt idx="104">
                  <c:v>0</c:v>
                </c:pt>
                <c:pt idx="105">
                  <c:v>10</c:v>
                </c:pt>
                <c:pt idx="106">
                  <c:v>4.8</c:v>
                </c:pt>
                <c:pt idx="107">
                  <c:v>1.1000000000000001</c:v>
                </c:pt>
                <c:pt idx="108">
                  <c:v>5.7</c:v>
                </c:pt>
                <c:pt idx="109">
                  <c:v>11</c:v>
                </c:pt>
                <c:pt idx="110">
                  <c:v>14</c:v>
                </c:pt>
                <c:pt idx="111">
                  <c:v>7.6</c:v>
                </c:pt>
                <c:pt idx="112">
                  <c:v>14</c:v>
                </c:pt>
                <c:pt idx="113">
                  <c:v>20</c:v>
                </c:pt>
                <c:pt idx="114">
                  <c:v>12</c:v>
                </c:pt>
                <c:pt idx="115">
                  <c:v>28</c:v>
                </c:pt>
                <c:pt idx="116">
                  <c:v>22</c:v>
                </c:pt>
                <c:pt idx="117">
                  <c:v>23</c:v>
                </c:pt>
                <c:pt idx="118">
                  <c:v>25</c:v>
                </c:pt>
                <c:pt idx="119">
                  <c:v>19</c:v>
                </c:pt>
                <c:pt idx="120">
                  <c:v>28</c:v>
                </c:pt>
                <c:pt idx="121">
                  <c:v>24</c:v>
                </c:pt>
                <c:pt idx="122">
                  <c:v>32</c:v>
                </c:pt>
                <c:pt idx="123">
                  <c:v>19</c:v>
                </c:pt>
                <c:pt idx="124">
                  <c:v>24</c:v>
                </c:pt>
                <c:pt idx="125">
                  <c:v>19</c:v>
                </c:pt>
                <c:pt idx="126">
                  <c:v>32</c:v>
                </c:pt>
                <c:pt idx="127">
                  <c:v>38</c:v>
                </c:pt>
                <c:pt idx="128">
                  <c:v>39</c:v>
                </c:pt>
                <c:pt idx="129">
                  <c:v>39</c:v>
                </c:pt>
                <c:pt idx="130">
                  <c:v>40</c:v>
                </c:pt>
                <c:pt idx="131">
                  <c:v>26</c:v>
                </c:pt>
                <c:pt idx="132">
                  <c:v>31</c:v>
                </c:pt>
                <c:pt idx="133">
                  <c:v>25</c:v>
                </c:pt>
                <c:pt idx="134">
                  <c:v>32</c:v>
                </c:pt>
                <c:pt idx="135">
                  <c:v>6</c:v>
                </c:pt>
                <c:pt idx="136">
                  <c:v>24</c:v>
                </c:pt>
                <c:pt idx="137">
                  <c:v>26</c:v>
                </c:pt>
                <c:pt idx="138">
                  <c:v>27</c:v>
                </c:pt>
                <c:pt idx="139">
                  <c:v>14</c:v>
                </c:pt>
                <c:pt idx="140">
                  <c:v>17</c:v>
                </c:pt>
                <c:pt idx="141">
                  <c:v>3.2</c:v>
                </c:pt>
                <c:pt idx="142">
                  <c:v>6.5</c:v>
                </c:pt>
                <c:pt idx="143">
                  <c:v>8.6</c:v>
                </c:pt>
                <c:pt idx="144">
                  <c:v>9.5</c:v>
                </c:pt>
                <c:pt idx="145">
                  <c:v>6.6</c:v>
                </c:pt>
                <c:pt idx="146">
                  <c:v>0.8</c:v>
                </c:pt>
                <c:pt idx="147">
                  <c:v>1</c:v>
                </c:pt>
                <c:pt idx="148">
                  <c:v>0.4</c:v>
                </c:pt>
                <c:pt idx="149">
                  <c:v>0.6</c:v>
                </c:pt>
                <c:pt idx="150">
                  <c:v>0.3</c:v>
                </c:pt>
                <c:pt idx="151">
                  <c:v>0.3</c:v>
                </c:pt>
                <c:pt idx="152">
                  <c:v>0.3</c:v>
                </c:pt>
                <c:pt idx="153">
                  <c:v>0.1</c:v>
                </c:pt>
                <c:pt idx="154">
                  <c:v>0.2</c:v>
                </c:pt>
                <c:pt idx="155">
                  <c:v>0.6</c:v>
                </c:pt>
                <c:pt idx="156">
                  <c:v>0</c:v>
                </c:pt>
                <c:pt idx="157">
                  <c:v>1.6</c:v>
                </c:pt>
                <c:pt idx="158">
                  <c:v>0</c:v>
                </c:pt>
                <c:pt idx="159">
                  <c:v>0.2</c:v>
                </c:pt>
                <c:pt idx="160">
                  <c:v>3.7</c:v>
                </c:pt>
                <c:pt idx="16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382-4669-94F9-7EBE290C1947}"/>
            </c:ext>
          </c:extLst>
        </c:ser>
        <c:ser>
          <c:idx val="14"/>
          <c:order val="14"/>
          <c:tx>
            <c:strRef>
              <c:f>'Restocking time series'!$P$8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990000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series'!$P$19:$P$189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5.0000000000000001E-3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1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</c:v>
                </c:pt>
                <c:pt idx="116" formatCode="#\ ##0.000\ 000">
                  <c:v>0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0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</c:v>
                </c:pt>
                <c:pt idx="127" formatCode="#\ ##0.000\ 000">
                  <c:v>0</c:v>
                </c:pt>
                <c:pt idx="128" formatCode="#\ ##0.000\ 000">
                  <c:v>0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0</c:v>
                </c:pt>
                <c:pt idx="132" formatCode="#\ ##0.000\ 000">
                  <c:v>0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82-4669-94F9-7EBE290C1947}"/>
            </c:ext>
          </c:extLst>
        </c:ser>
        <c:ser>
          <c:idx val="15"/>
          <c:order val="15"/>
          <c:tx>
            <c:strRef>
              <c:f>'Restocking time series'!$Q$8</c:f>
              <c:strCache>
                <c:ptCount val="1"/>
                <c:pt idx="0">
                  <c:v>NL</c:v>
                </c:pt>
              </c:strCache>
            </c:strRef>
          </c:tx>
          <c:spPr>
            <a:solidFill>
              <a:srgbClr val="9DCC00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series'!$Q$19:$Q$189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0.91600000000000004</c:v>
                </c:pt>
                <c:pt idx="78" formatCode="#\ ##0.000\ 000">
                  <c:v>1.08</c:v>
                </c:pt>
                <c:pt idx="79" formatCode="#\ ##0.000\ 000">
                  <c:v>0</c:v>
                </c:pt>
                <c:pt idx="80" formatCode="#\ ##0.000\ 000">
                  <c:v>1</c:v>
                </c:pt>
                <c:pt idx="81" formatCode="#\ ##0.000\ 000">
                  <c:v>1.226</c:v>
                </c:pt>
                <c:pt idx="82" formatCode="#\ ##0.000\ 000">
                  <c:v>2</c:v>
                </c:pt>
                <c:pt idx="83" formatCode="#\ ##0.000\ 000">
                  <c:v>0.5</c:v>
                </c:pt>
                <c:pt idx="84" formatCode="#\ ##0.000\ 000">
                  <c:v>0.5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2.5866669999999998</c:v>
                </c:pt>
                <c:pt idx="88" formatCode="#\ ##0.000\ 000">
                  <c:v>2.5866669999999998</c:v>
                </c:pt>
                <c:pt idx="89" formatCode="#\ ##0.000\ 000">
                  <c:v>2.5866669999999998</c:v>
                </c:pt>
                <c:pt idx="90" formatCode="#\ ##0.000\ 000">
                  <c:v>7.3533330000000001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7.3</c:v>
                </c:pt>
                <c:pt idx="97" formatCode="#\ ##0.000\ 000">
                  <c:v>7.6</c:v>
                </c:pt>
                <c:pt idx="98" formatCode="#\ ##0.000\ 000">
                  <c:v>1.9</c:v>
                </c:pt>
                <c:pt idx="99" formatCode="#\ ##0.000\ 000">
                  <c:v>10.5</c:v>
                </c:pt>
                <c:pt idx="100" formatCode="#\ ##0.000\ 000">
                  <c:v>5.0999999999999996</c:v>
                </c:pt>
                <c:pt idx="101" formatCode="#\ ##0.000\ 000">
                  <c:v>10.199999999999999</c:v>
                </c:pt>
                <c:pt idx="102" formatCode="#\ ##0.000\ 000">
                  <c:v>16.899999999999999</c:v>
                </c:pt>
                <c:pt idx="103" formatCode="#\ ##0.000\ 000">
                  <c:v>21.9</c:v>
                </c:pt>
                <c:pt idx="104" formatCode="#\ ##0.000\ 000">
                  <c:v>10.5</c:v>
                </c:pt>
                <c:pt idx="105" formatCode="#\ ##0.000\ 000">
                  <c:v>16.5</c:v>
                </c:pt>
                <c:pt idx="106" formatCode="#\ ##0.000\ 000">
                  <c:v>23.1</c:v>
                </c:pt>
                <c:pt idx="107" formatCode="#\ ##0.000\ 000">
                  <c:v>19</c:v>
                </c:pt>
                <c:pt idx="108" formatCode="#\ ##0.000\ 000">
                  <c:v>16.899999999999999</c:v>
                </c:pt>
                <c:pt idx="109" formatCode="#\ ##0.000\ 000">
                  <c:v>20.100000000000001</c:v>
                </c:pt>
                <c:pt idx="110" formatCode="#\ ##0.000\ 000">
                  <c:v>21.1</c:v>
                </c:pt>
                <c:pt idx="111" formatCode="#\ ##0.000\ 000">
                  <c:v>21</c:v>
                </c:pt>
                <c:pt idx="112" formatCode="#\ ##0.000\ 000">
                  <c:v>19.8</c:v>
                </c:pt>
                <c:pt idx="113" formatCode="#\ ##0.000\ 000">
                  <c:v>23.2</c:v>
                </c:pt>
                <c:pt idx="114" formatCode="#\ ##0.000\ 000">
                  <c:v>20</c:v>
                </c:pt>
                <c:pt idx="115" formatCode="#\ ##0.000\ 000">
                  <c:v>22.5</c:v>
                </c:pt>
                <c:pt idx="116" formatCode="#\ ##0.000\ 000">
                  <c:v>8.9</c:v>
                </c:pt>
                <c:pt idx="117" formatCode="#\ ##0.000\ 000">
                  <c:v>6.9</c:v>
                </c:pt>
                <c:pt idx="118" formatCode="#\ ##0.000\ 000">
                  <c:v>17</c:v>
                </c:pt>
                <c:pt idx="119" formatCode="#\ ##0.000\ 000">
                  <c:v>2.7</c:v>
                </c:pt>
                <c:pt idx="120" formatCode="#\ ##0.000\ 000">
                  <c:v>19</c:v>
                </c:pt>
                <c:pt idx="121" formatCode="#\ ##0.000\ 000">
                  <c:v>17</c:v>
                </c:pt>
                <c:pt idx="122" formatCode="#\ ##0.000\ 000">
                  <c:v>16.100000000000001</c:v>
                </c:pt>
                <c:pt idx="123" formatCode="#\ ##0.000\ 000">
                  <c:v>13.6</c:v>
                </c:pt>
                <c:pt idx="124" formatCode="#\ ##0.000\ 000">
                  <c:v>24.4</c:v>
                </c:pt>
                <c:pt idx="125" formatCode="#\ ##0.000\ 000">
                  <c:v>14.4</c:v>
                </c:pt>
                <c:pt idx="126" formatCode="#\ ##0.000\ 000">
                  <c:v>18</c:v>
                </c:pt>
                <c:pt idx="127" formatCode="#\ ##0.000\ 000">
                  <c:v>25.8</c:v>
                </c:pt>
                <c:pt idx="128" formatCode="#\ ##0.000\ 000">
                  <c:v>27.7</c:v>
                </c:pt>
                <c:pt idx="129" formatCode="#\ ##0.000\ 000">
                  <c:v>30.6</c:v>
                </c:pt>
                <c:pt idx="130" formatCode="#\ ##0.000\ 000">
                  <c:v>24.8</c:v>
                </c:pt>
                <c:pt idx="131" formatCode="#\ ##0.000\ 000">
                  <c:v>22.3</c:v>
                </c:pt>
                <c:pt idx="132" formatCode="#\ ##0.000\ 000">
                  <c:v>17.2</c:v>
                </c:pt>
                <c:pt idx="133" formatCode="#\ ##0.000\ 000">
                  <c:v>14.1</c:v>
                </c:pt>
                <c:pt idx="134" formatCode="#\ ##0.000\ 000">
                  <c:v>16.600000000000001</c:v>
                </c:pt>
                <c:pt idx="135" formatCode="#\ ##0.000\ 000">
                  <c:v>11.8</c:v>
                </c:pt>
                <c:pt idx="136" formatCode="#\ ##0.000\ 000">
                  <c:v>10.5</c:v>
                </c:pt>
                <c:pt idx="137" formatCode="#\ ##0.000\ 000">
                  <c:v>7.9</c:v>
                </c:pt>
                <c:pt idx="138" formatCode="#\ ##0.000\ 000">
                  <c:v>8.4</c:v>
                </c:pt>
                <c:pt idx="139" formatCode="#\ ##0.000\ 000">
                  <c:v>6.8</c:v>
                </c:pt>
                <c:pt idx="140" formatCode="#\ ##0.000\ 000">
                  <c:v>6.1</c:v>
                </c:pt>
                <c:pt idx="141" formatCode="#\ ##0.000\ 000">
                  <c:v>1.9</c:v>
                </c:pt>
                <c:pt idx="142" formatCode="#\ ##0.000\ 000">
                  <c:v>3.5</c:v>
                </c:pt>
                <c:pt idx="143" formatCode="#\ ##0.000\ 000">
                  <c:v>3.8</c:v>
                </c:pt>
                <c:pt idx="144" formatCode="#\ ##0.000\ 000">
                  <c:v>6.2</c:v>
                </c:pt>
                <c:pt idx="145" formatCode="#\ ##0.000\ 000">
                  <c:v>4.8</c:v>
                </c:pt>
                <c:pt idx="146" formatCode="#\ ##0.000\ 000">
                  <c:v>1.8</c:v>
                </c:pt>
                <c:pt idx="147" formatCode="#\ ##0.000\ 000">
                  <c:v>2.2999999999999998</c:v>
                </c:pt>
                <c:pt idx="148" formatCode="#\ ##0.000\ 000">
                  <c:v>2.5</c:v>
                </c:pt>
                <c:pt idx="149" formatCode="#\ ##0.000\ 000">
                  <c:v>2.9</c:v>
                </c:pt>
                <c:pt idx="150" formatCode="#\ ##0.000\ 000">
                  <c:v>2.8</c:v>
                </c:pt>
                <c:pt idx="151" formatCode="#\ ##0.000\ 000">
                  <c:v>0.9</c:v>
                </c:pt>
                <c:pt idx="152" formatCode="#\ ##0.000\ 000">
                  <c:v>1.6</c:v>
                </c:pt>
                <c:pt idx="153" formatCode="#\ ##0.000\ 000">
                  <c:v>1.6</c:v>
                </c:pt>
                <c:pt idx="154" formatCode="#\ ##0.000\ 000">
                  <c:v>0.3</c:v>
                </c:pt>
                <c:pt idx="155" formatCode="#\ ##0.000\ 000">
                  <c:v>0.1</c:v>
                </c:pt>
                <c:pt idx="156" formatCode="#\ ##0.000\ 000">
                  <c:v>0.58199999999999996</c:v>
                </c:pt>
                <c:pt idx="157" formatCode="#\ ##0.000\ 000">
                  <c:v>0.216</c:v>
                </c:pt>
                <c:pt idx="158" formatCode="#\ ##0.000\ 000">
                  <c:v>0</c:v>
                </c:pt>
                <c:pt idx="159" formatCode="#\ ##0.000\ 000">
                  <c:v>0.3</c:v>
                </c:pt>
                <c:pt idx="160" formatCode="#\ ##0.000\ 000">
                  <c:v>2.7143999999999999</c:v>
                </c:pt>
                <c:pt idx="161" formatCode="#\ ##0.000\ 000">
                  <c:v>0.79862999999999995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382-4669-94F9-7EBE290C1947}"/>
            </c:ext>
          </c:extLst>
        </c:ser>
        <c:ser>
          <c:idx val="16"/>
          <c:order val="16"/>
          <c:tx>
            <c:strRef>
              <c:f>'Restocking time series'!$R$8</c:f>
              <c:strCache>
                <c:ptCount val="1"/>
                <c:pt idx="0">
                  <c:v>BE</c:v>
                </c:pt>
              </c:strCache>
            </c:strRef>
          </c:tx>
          <c:spPr>
            <a:solidFill>
              <a:srgbClr val="993F00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series'!$R$19:$R$189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</c:v>
                </c:pt>
                <c:pt idx="116" formatCode="#\ ##0.000\ 000">
                  <c:v>0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0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</c:v>
                </c:pt>
                <c:pt idx="127" formatCode="#\ ##0.000\ 000">
                  <c:v>0</c:v>
                </c:pt>
                <c:pt idx="128" formatCode="#\ ##0.000\ 000">
                  <c:v>0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0</c:v>
                </c:pt>
                <c:pt idx="132" formatCode="#\ ##0.000\ 000">
                  <c:v>0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0.8</c:v>
                </c:pt>
                <c:pt idx="144" formatCode="#\ ##0.000\ 000">
                  <c:v>0.5</c:v>
                </c:pt>
                <c:pt idx="145" formatCode="#\ ##0.000\ 000">
                  <c:v>0.5</c:v>
                </c:pt>
                <c:pt idx="146" formatCode="#\ ##0.000\ 000">
                  <c:v>0.5</c:v>
                </c:pt>
                <c:pt idx="147" formatCode="#\ ##0.000\ 000">
                  <c:v>0.4</c:v>
                </c:pt>
                <c:pt idx="148" formatCode="#\ ##0.000\ 000">
                  <c:v>0</c:v>
                </c:pt>
                <c:pt idx="149" formatCode="#\ ##0.000\ 000">
                  <c:v>0.8</c:v>
                </c:pt>
                <c:pt idx="150" formatCode="#\ ##0.000\ 000">
                  <c:v>0</c:v>
                </c:pt>
                <c:pt idx="151" formatCode="#\ ##0.000\ 000">
                  <c:v>0.2</c:v>
                </c:pt>
                <c:pt idx="152" formatCode="#\ ##0.000\ 000">
                  <c:v>0</c:v>
                </c:pt>
                <c:pt idx="153" formatCode="#\ ##0.000\ 000">
                  <c:v>0.3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0.3</c:v>
                </c:pt>
                <c:pt idx="157" formatCode="#\ ##0.000\ 000">
                  <c:v>0</c:v>
                </c:pt>
                <c:pt idx="158" formatCode="#\ ##0.000\ 000">
                  <c:v>0.3</c:v>
                </c:pt>
                <c:pt idx="159" formatCode="#\ ##0.000\ 000">
                  <c:v>0.4</c:v>
                </c:pt>
                <c:pt idx="160" formatCode="#\ ##0.000\ 000">
                  <c:v>0.4</c:v>
                </c:pt>
                <c:pt idx="161" formatCode="#\ ##0.000\ 00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82-4669-94F9-7EBE290C1947}"/>
            </c:ext>
          </c:extLst>
        </c:ser>
        <c:ser>
          <c:idx val="17"/>
          <c:order val="17"/>
          <c:tx>
            <c:strRef>
              <c:f>'Restocking time series'!$S$8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0A3FF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series'!$S$19:$S$189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0.08</c:v>
                </c:pt>
                <c:pt idx="80" formatCode="#\ ##0.000\ 000">
                  <c:v>0.53</c:v>
                </c:pt>
                <c:pt idx="81" formatCode="#\ ##0.000\ 000">
                  <c:v>1.1879999999999999</c:v>
                </c:pt>
                <c:pt idx="82" formatCode="#\ ##0.000\ 000">
                  <c:v>4.3639999999999999</c:v>
                </c:pt>
                <c:pt idx="83" formatCode="#\ ##0.000\ 000">
                  <c:v>1.244</c:v>
                </c:pt>
                <c:pt idx="84" formatCode="#\ ##0.000\ 000">
                  <c:v>2.028</c:v>
                </c:pt>
                <c:pt idx="85" formatCode="#\ ##0.000\ 000">
                  <c:v>1.2</c:v>
                </c:pt>
                <c:pt idx="86" formatCode="#\ ##0.000\ 000">
                  <c:v>1.002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</c:v>
                </c:pt>
                <c:pt idx="116" formatCode="#\ ##0.000\ 000">
                  <c:v>0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0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</c:v>
                </c:pt>
                <c:pt idx="127" formatCode="#\ ##0.000\ 000">
                  <c:v>0</c:v>
                </c:pt>
                <c:pt idx="128" formatCode="#\ ##0.000\ 000">
                  <c:v>0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0</c:v>
                </c:pt>
                <c:pt idx="132" formatCode="#\ ##0.000\ 000">
                  <c:v>0</c:v>
                </c:pt>
                <c:pt idx="133" formatCode="#\ ##0.000\ 000">
                  <c:v>0</c:v>
                </c:pt>
                <c:pt idx="134" formatCode="#\ ##0.000\ 000">
                  <c:v>4.0040100000000001</c:v>
                </c:pt>
                <c:pt idx="135" formatCode="#\ ##0.000\ 000">
                  <c:v>10.91553</c:v>
                </c:pt>
                <c:pt idx="136" formatCode="#\ ##0.000\ 000">
                  <c:v>17.805479999999999</c:v>
                </c:pt>
                <c:pt idx="137" formatCode="#\ ##0.000\ 000">
                  <c:v>13.75221</c:v>
                </c:pt>
                <c:pt idx="138" formatCode="#\ ##0.000\ 000">
                  <c:v>6.3209999999999997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2.3576100000000002</c:v>
                </c:pt>
                <c:pt idx="143" formatCode="#\ ##0.000\ 000">
                  <c:v>0</c:v>
                </c:pt>
                <c:pt idx="144" formatCode="#\ ##0.000\ 000">
                  <c:v>2.3156099999999999</c:v>
                </c:pt>
                <c:pt idx="145" formatCode="#\ ##0.000\ 000">
                  <c:v>2.0579999999999998</c:v>
                </c:pt>
                <c:pt idx="146" formatCode="#\ ##0.000\ 000">
                  <c:v>9.9570000000000006E-2</c:v>
                </c:pt>
                <c:pt idx="147" formatCode="#\ ##0.000\ 000">
                  <c:v>0.21140999999999999</c:v>
                </c:pt>
                <c:pt idx="148" formatCode="#\ ##0.000\ 000">
                  <c:v>5.1810000000000002E-2</c:v>
                </c:pt>
                <c:pt idx="149" formatCode="#\ ##0.000\ 000">
                  <c:v>3.6</c:v>
                </c:pt>
                <c:pt idx="150" formatCode="#\ ##0.000\ 000">
                  <c:v>0.45099000000000006</c:v>
                </c:pt>
                <c:pt idx="151" formatCode="#\ ##0.000\ 000">
                  <c:v>0</c:v>
                </c:pt>
                <c:pt idx="152" formatCode="#\ ##0.000\ 000">
                  <c:v>3.0209999999999999</c:v>
                </c:pt>
                <c:pt idx="153" formatCode="#\ ##0.000\ 000">
                  <c:v>4.1040900000000002</c:v>
                </c:pt>
                <c:pt idx="154" formatCode="#\ ##0.000\ 000">
                  <c:v>1.2812699999999999</c:v>
                </c:pt>
                <c:pt idx="155" formatCode="#\ ##0.000\ 000">
                  <c:v>2.1560100000000002</c:v>
                </c:pt>
                <c:pt idx="156" formatCode="#\ ##0.000\ 000">
                  <c:v>0.99</c:v>
                </c:pt>
                <c:pt idx="157" formatCode="#\ ##0.000\ 000">
                  <c:v>3</c:v>
                </c:pt>
                <c:pt idx="158" formatCode="#\ ##0.000\ 000">
                  <c:v>1.284</c:v>
                </c:pt>
                <c:pt idx="159" formatCode="#\ ##0.000\ 000">
                  <c:v>0.64500000000000002</c:v>
                </c:pt>
                <c:pt idx="160" formatCode="#\ ##0.000\ 000">
                  <c:v>2.988</c:v>
                </c:pt>
                <c:pt idx="161" formatCode="#\ ##0.000\ 000">
                  <c:v>3.105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382-4669-94F9-7EBE290C1947}"/>
            </c:ext>
          </c:extLst>
        </c:ser>
        <c:ser>
          <c:idx val="18"/>
          <c:order val="18"/>
          <c:tx>
            <c:strRef>
              <c:f>'Restocking time series'!$T$8</c:f>
              <c:strCache>
                <c:ptCount val="1"/>
                <c:pt idx="0">
                  <c:v>FR</c:v>
                </c:pt>
              </c:strCache>
            </c:strRef>
          </c:tx>
          <c:spPr>
            <a:solidFill>
              <a:srgbClr val="426600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series'!$T$19:$T$189</c:f>
              <c:numCache>
                <c:formatCode>#\ ##0.000\ 000</c:formatCode>
                <c:ptCount val="171"/>
                <c:pt idx="0">
                  <c:v>0</c:v>
                </c:pt>
                <c:pt idx="1">
                  <c:v>0</c:v>
                </c:pt>
                <c:pt idx="2">
                  <c:v>2.8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1.5176000000000001</c:v>
                </c:pt>
                <c:pt idx="8">
                  <c:v>0</c:v>
                </c:pt>
                <c:pt idx="9">
                  <c:v>0</c:v>
                </c:pt>
                <c:pt idx="10">
                  <c:v>3.0000000000000001E-3</c:v>
                </c:pt>
                <c:pt idx="11">
                  <c:v>3</c:v>
                </c:pt>
                <c:pt idx="12">
                  <c:v>0</c:v>
                </c:pt>
                <c:pt idx="13">
                  <c:v>8.9999999999999993E-3</c:v>
                </c:pt>
                <c:pt idx="14">
                  <c:v>0.72500000000000009</c:v>
                </c:pt>
                <c:pt idx="15">
                  <c:v>9.2499999999999999E-2</c:v>
                </c:pt>
                <c:pt idx="16">
                  <c:v>0.20577233333333333</c:v>
                </c:pt>
                <c:pt idx="17">
                  <c:v>3.85E-2</c:v>
                </c:pt>
                <c:pt idx="18">
                  <c:v>1.2500000000000001E-2</c:v>
                </c:pt>
                <c:pt idx="19">
                  <c:v>0.11657999999999999</c:v>
                </c:pt>
                <c:pt idx="20">
                  <c:v>0.71978833333333325</c:v>
                </c:pt>
                <c:pt idx="21">
                  <c:v>0.32327233333333333</c:v>
                </c:pt>
                <c:pt idx="22">
                  <c:v>0.235536</c:v>
                </c:pt>
                <c:pt idx="23">
                  <c:v>0.23424</c:v>
                </c:pt>
                <c:pt idx="24">
                  <c:v>0.22719999999999999</c:v>
                </c:pt>
                <c:pt idx="25">
                  <c:v>0.208172</c:v>
                </c:pt>
                <c:pt idx="26">
                  <c:v>0.35843199999999997</c:v>
                </c:pt>
                <c:pt idx="27">
                  <c:v>1.3678490000000001</c:v>
                </c:pt>
                <c:pt idx="28">
                  <c:v>0.37052799999999997</c:v>
                </c:pt>
                <c:pt idx="29">
                  <c:v>0.24</c:v>
                </c:pt>
                <c:pt idx="30">
                  <c:v>2.7090000000000001</c:v>
                </c:pt>
                <c:pt idx="31">
                  <c:v>1.4289000000000001</c:v>
                </c:pt>
                <c:pt idx="32">
                  <c:v>2.6315</c:v>
                </c:pt>
                <c:pt idx="33">
                  <c:v>0.83800000000000008</c:v>
                </c:pt>
                <c:pt idx="34">
                  <c:v>4.0259999999999998</c:v>
                </c:pt>
                <c:pt idx="35">
                  <c:v>4.1663999999999994</c:v>
                </c:pt>
                <c:pt idx="36">
                  <c:v>3.5920000000000001</c:v>
                </c:pt>
                <c:pt idx="37">
                  <c:v>4.1316000000000006</c:v>
                </c:pt>
                <c:pt idx="38">
                  <c:v>2.2440000000000002</c:v>
                </c:pt>
                <c:pt idx="39">
                  <c:v>1.0900000000000001</c:v>
                </c:pt>
                <c:pt idx="40">
                  <c:v>0.59099999999999997</c:v>
                </c:pt>
                <c:pt idx="41">
                  <c:v>1.4750000000000001</c:v>
                </c:pt>
                <c:pt idx="42">
                  <c:v>0.41200000000000003</c:v>
                </c:pt>
                <c:pt idx="43">
                  <c:v>0.16700000000000001</c:v>
                </c:pt>
                <c:pt idx="44">
                  <c:v>0.31900000000000001</c:v>
                </c:pt>
                <c:pt idx="45">
                  <c:v>0.69700000000000006</c:v>
                </c:pt>
                <c:pt idx="46">
                  <c:v>0.60799999999999998</c:v>
                </c:pt>
                <c:pt idx="47">
                  <c:v>0.21700000000000003</c:v>
                </c:pt>
                <c:pt idx="48">
                  <c:v>0.09</c:v>
                </c:pt>
                <c:pt idx="49">
                  <c:v>0.50800000000000001</c:v>
                </c:pt>
                <c:pt idx="50">
                  <c:v>0.53100000000000003</c:v>
                </c:pt>
                <c:pt idx="51">
                  <c:v>0.85499999999999998</c:v>
                </c:pt>
                <c:pt idx="52">
                  <c:v>6.8000000000000005E-2</c:v>
                </c:pt>
                <c:pt idx="53">
                  <c:v>0.1</c:v>
                </c:pt>
                <c:pt idx="54">
                  <c:v>0.25</c:v>
                </c:pt>
                <c:pt idx="55">
                  <c:v>0</c:v>
                </c:pt>
                <c:pt idx="56">
                  <c:v>0</c:v>
                </c:pt>
                <c:pt idx="57">
                  <c:v>0.05</c:v>
                </c:pt>
                <c:pt idx="58">
                  <c:v>6.5000000000000002E-2</c:v>
                </c:pt>
                <c:pt idx="59">
                  <c:v>0.04</c:v>
                </c:pt>
                <c:pt idx="60">
                  <c:v>0.06</c:v>
                </c:pt>
                <c:pt idx="61">
                  <c:v>0.13</c:v>
                </c:pt>
                <c:pt idx="62">
                  <c:v>0.46500000000000002</c:v>
                </c:pt>
                <c:pt idx="63">
                  <c:v>6.0000000000000005E-2</c:v>
                </c:pt>
                <c:pt idx="64">
                  <c:v>0.315</c:v>
                </c:pt>
                <c:pt idx="65">
                  <c:v>0.22</c:v>
                </c:pt>
                <c:pt idx="66">
                  <c:v>0.1</c:v>
                </c:pt>
                <c:pt idx="67">
                  <c:v>0.1</c:v>
                </c:pt>
                <c:pt idx="68">
                  <c:v>0</c:v>
                </c:pt>
                <c:pt idx="69">
                  <c:v>0</c:v>
                </c:pt>
                <c:pt idx="70">
                  <c:v>0.05</c:v>
                </c:pt>
                <c:pt idx="71">
                  <c:v>4.4999999999999998E-2</c:v>
                </c:pt>
                <c:pt idx="72">
                  <c:v>0</c:v>
                </c:pt>
                <c:pt idx="73">
                  <c:v>0</c:v>
                </c:pt>
                <c:pt idx="74">
                  <c:v>0.04</c:v>
                </c:pt>
                <c:pt idx="75">
                  <c:v>0</c:v>
                </c:pt>
                <c:pt idx="76">
                  <c:v>2.5000000000000001E-2</c:v>
                </c:pt>
                <c:pt idx="77">
                  <c:v>0.04</c:v>
                </c:pt>
                <c:pt idx="78">
                  <c:v>0</c:v>
                </c:pt>
                <c:pt idx="79">
                  <c:v>0.84499999999999997</c:v>
                </c:pt>
                <c:pt idx="80">
                  <c:v>1.3199999999999998</c:v>
                </c:pt>
                <c:pt idx="81">
                  <c:v>0.68600000000000005</c:v>
                </c:pt>
                <c:pt idx="82">
                  <c:v>1.3129999999999999</c:v>
                </c:pt>
                <c:pt idx="83">
                  <c:v>0.54500000000000004</c:v>
                </c:pt>
                <c:pt idx="84">
                  <c:v>1.0549999999999999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0.9</c:v>
                </c:pt>
                <c:pt idx="16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382-4669-94F9-7EBE290C1947}"/>
            </c:ext>
          </c:extLst>
        </c:ser>
        <c:ser>
          <c:idx val="19"/>
          <c:order val="19"/>
          <c:tx>
            <c:strRef>
              <c:f>'Restocking time series'!$U$8</c:f>
              <c:strCache>
                <c:ptCount val="1"/>
                <c:pt idx="0">
                  <c:v>ES</c:v>
                </c:pt>
              </c:strCache>
            </c:strRef>
          </c:tx>
          <c:spPr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series'!$U$19:$U$189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</c:v>
                </c:pt>
                <c:pt idx="116" formatCode="#\ ##0.000\ 000">
                  <c:v>0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0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</c:v>
                </c:pt>
                <c:pt idx="127" formatCode="#\ ##0.000\ 000">
                  <c:v>0</c:v>
                </c:pt>
                <c:pt idx="128" formatCode="#\ ##0.000\ 000">
                  <c:v>0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0</c:v>
                </c:pt>
                <c:pt idx="132" formatCode="#\ ##0.000\ 000">
                  <c:v>0</c:v>
                </c:pt>
                <c:pt idx="133" formatCode="#\ ##0.000\ 000">
                  <c:v>0</c:v>
                </c:pt>
                <c:pt idx="134" formatCode="#\ ##0.000\ 000">
                  <c:v>1.9730000000000001E-2</c:v>
                </c:pt>
                <c:pt idx="135" formatCode="#\ ##0.000\ 000">
                  <c:v>1.444E-3</c:v>
                </c:pt>
                <c:pt idx="136" formatCode="#\ ##0.000\ 000">
                  <c:v>0</c:v>
                </c:pt>
                <c:pt idx="137" formatCode="#\ ##0.000\ 000">
                  <c:v>5.4135999999999997E-2</c:v>
                </c:pt>
                <c:pt idx="138" formatCode="#\ ##0.000\ 000">
                  <c:v>6.6669999999999993E-2</c:v>
                </c:pt>
                <c:pt idx="139" formatCode="#\ ##0.000\ 000">
                  <c:v>3.1865999999999998E-2</c:v>
                </c:pt>
                <c:pt idx="140" formatCode="#\ ##0.000\ 000">
                  <c:v>6.8510000000000001E-2</c:v>
                </c:pt>
                <c:pt idx="141" formatCode="#\ ##0.000\ 000">
                  <c:v>6.9159999999999999E-2</c:v>
                </c:pt>
                <c:pt idx="142" formatCode="#\ ##0.000\ 000">
                  <c:v>0.20144699999999999</c:v>
                </c:pt>
                <c:pt idx="143" formatCode="#\ ##0.000\ 000">
                  <c:v>0.14594399999999999</c:v>
                </c:pt>
                <c:pt idx="144" formatCode="#\ ##0.000\ 000">
                  <c:v>0.259299</c:v>
                </c:pt>
                <c:pt idx="145" formatCode="#\ ##0.000\ 000">
                  <c:v>0.13316500000000001</c:v>
                </c:pt>
                <c:pt idx="146" formatCode="#\ ##0.000\ 000">
                  <c:v>0.23876800000000001</c:v>
                </c:pt>
                <c:pt idx="147" formatCode="#\ ##0.000\ 000">
                  <c:v>0.17885400000000001</c:v>
                </c:pt>
                <c:pt idx="148" formatCode="#\ ##0.000\ 000">
                  <c:v>0.148724</c:v>
                </c:pt>
                <c:pt idx="149" formatCode="#\ ##0.000\ 000">
                  <c:v>0.27276099999999998</c:v>
                </c:pt>
                <c:pt idx="150" formatCode="#\ ##0.000\ 000">
                  <c:v>0.104265</c:v>
                </c:pt>
                <c:pt idx="151" formatCode="#\ ##0.000\ 000">
                  <c:v>0.20046800000000001</c:v>
                </c:pt>
                <c:pt idx="152" formatCode="#\ ##0.000\ 000">
                  <c:v>0.102856</c:v>
                </c:pt>
                <c:pt idx="153" formatCode="#\ ##0.000\ 000">
                  <c:v>0.198406</c:v>
                </c:pt>
                <c:pt idx="154" formatCode="#\ ##0.000\ 000">
                  <c:v>0.18007999999999999</c:v>
                </c:pt>
                <c:pt idx="155" formatCode="#\ ##0.000\ 000">
                  <c:v>2.117E-3</c:v>
                </c:pt>
                <c:pt idx="156" formatCode="#\ ##0.000\ 000">
                  <c:v>3.3238999999999998E-2</c:v>
                </c:pt>
                <c:pt idx="157" formatCode="#\ ##0.000\ 000">
                  <c:v>0.103432</c:v>
                </c:pt>
                <c:pt idx="158" formatCode="#\ ##0.000\ 000">
                  <c:v>3.6142000000000001E-2</c:v>
                </c:pt>
                <c:pt idx="159" formatCode="#\ ##0.000\ 000">
                  <c:v>7.5107999999999994E-2</c:v>
                </c:pt>
                <c:pt idx="160" formatCode="#\ ##0.000\ 000">
                  <c:v>0.12783900000000001</c:v>
                </c:pt>
                <c:pt idx="161" formatCode="#\ ##0.000\ 000">
                  <c:v>0.26985300000000001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382-4669-94F9-7EBE290C1947}"/>
            </c:ext>
          </c:extLst>
        </c:ser>
        <c:ser>
          <c:idx val="20"/>
          <c:order val="20"/>
          <c:tx>
            <c:strRef>
              <c:f>'Restocking time series'!$V$8</c:f>
              <c:strCache>
                <c:ptCount val="1"/>
                <c:pt idx="0">
                  <c:v>IT</c:v>
                </c:pt>
              </c:strCache>
            </c:strRef>
          </c:tx>
          <c:spPr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series'!$V$19:$V$189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</c:v>
                </c:pt>
                <c:pt idx="75" formatCode="#\ ##0.000\ 000">
                  <c:v>0</c:v>
                </c:pt>
                <c:pt idx="76" formatCode="#\ ##0.000\ 000">
                  <c:v>0</c:v>
                </c:pt>
                <c:pt idx="77" formatCode="#\ ##0.000\ 000">
                  <c:v>0</c:v>
                </c:pt>
                <c:pt idx="78" formatCode="#\ ##0.000\ 000">
                  <c:v>0</c:v>
                </c:pt>
                <c:pt idx="79" formatCode="#\ ##0.000\ 000">
                  <c:v>0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3.36</c:v>
                </c:pt>
                <c:pt idx="116" formatCode="#\ ##0.000\ 000">
                  <c:v>3.2212499999999999</c:v>
                </c:pt>
                <c:pt idx="117" formatCode="#\ ##0.000\ 000">
                  <c:v>0.375</c:v>
                </c:pt>
                <c:pt idx="118" formatCode="#\ ##0.000\ 000">
                  <c:v>1.65</c:v>
                </c:pt>
                <c:pt idx="119" formatCode="#\ ##0.000\ 000">
                  <c:v>2.5874999999999999</c:v>
                </c:pt>
                <c:pt idx="120" formatCode="#\ ##0.000\ 000">
                  <c:v>1.2</c:v>
                </c:pt>
                <c:pt idx="121" formatCode="#\ ##0.000\ 000">
                  <c:v>1.26</c:v>
                </c:pt>
                <c:pt idx="122" formatCode="#\ ##0.000\ 000">
                  <c:v>0.9</c:v>
                </c:pt>
                <c:pt idx="123" formatCode="#\ ##0.000\ 000">
                  <c:v>3.36</c:v>
                </c:pt>
                <c:pt idx="124" formatCode="#\ ##0.000\ 000">
                  <c:v>10.199999999999999</c:v>
                </c:pt>
                <c:pt idx="125" formatCode="#\ ##0.000\ 000">
                  <c:v>8.52</c:v>
                </c:pt>
                <c:pt idx="126" formatCode="#\ ##0.000\ 000">
                  <c:v>13.785</c:v>
                </c:pt>
                <c:pt idx="127" formatCode="#\ ##0.000\ 000">
                  <c:v>3.99</c:v>
                </c:pt>
                <c:pt idx="128" formatCode="#\ ##0.000\ 000">
                  <c:v>1.4999999999999999E-2</c:v>
                </c:pt>
                <c:pt idx="129" formatCode="#\ ##0.000\ 000">
                  <c:v>0</c:v>
                </c:pt>
                <c:pt idx="130" formatCode="#\ ##0.000\ 000">
                  <c:v>0.75</c:v>
                </c:pt>
                <c:pt idx="131" formatCode="#\ ##0.000\ 000">
                  <c:v>0.9</c:v>
                </c:pt>
                <c:pt idx="132" formatCode="#\ ##0.000\ 000">
                  <c:v>0</c:v>
                </c:pt>
                <c:pt idx="133" formatCode="#\ ##0.000\ 000">
                  <c:v>0.105</c:v>
                </c:pt>
                <c:pt idx="134" formatCode="#\ ##0.000\ 000">
                  <c:v>1.1819999999999999</c:v>
                </c:pt>
                <c:pt idx="135" formatCode="#\ ##0.000\ 000">
                  <c:v>0.47549999999999998</c:v>
                </c:pt>
                <c:pt idx="136" formatCode="#\ ##0.000\ 000">
                  <c:v>0.375</c:v>
                </c:pt>
                <c:pt idx="137" formatCode="#\ ##0.000\ 000">
                  <c:v>0</c:v>
                </c:pt>
                <c:pt idx="138" formatCode="#\ ##0.000\ 000">
                  <c:v>4.8000000000000001E-2</c:v>
                </c:pt>
                <c:pt idx="139" formatCode="#\ ##0.000\ 000">
                  <c:v>0</c:v>
                </c:pt>
                <c:pt idx="140" formatCode="#\ ##0.000\ 000">
                  <c:v>0.03</c:v>
                </c:pt>
                <c:pt idx="141" formatCode="#\ ##0.000\ 000">
                  <c:v>0.03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3.5999999999999997E-2</c:v>
                </c:pt>
                <c:pt idx="152" formatCode="#\ ##0.000\ 000">
                  <c:v>0.27</c:v>
                </c:pt>
                <c:pt idx="153" formatCode="#\ ##0.000\ 000">
                  <c:v>0.15</c:v>
                </c:pt>
                <c:pt idx="154" formatCode="#\ ##0.000\ 000">
                  <c:v>0.16200000000000001</c:v>
                </c:pt>
                <c:pt idx="155" formatCode="#\ ##0.000\ 000">
                  <c:v>0.16650000000000001</c:v>
                </c:pt>
                <c:pt idx="156" formatCode="#\ ##0.000\ 000">
                  <c:v>0.22650000000000001</c:v>
                </c:pt>
                <c:pt idx="157" formatCode="#\ ##0.000\ 000">
                  <c:v>0.25800000000000001</c:v>
                </c:pt>
                <c:pt idx="158" formatCode="#\ ##0.000\ 000">
                  <c:v>0</c:v>
                </c:pt>
                <c:pt idx="159" formatCode="#\ ##0.000\ 000">
                  <c:v>0.3</c:v>
                </c:pt>
                <c:pt idx="160" formatCode="#\ ##0.000\ 000">
                  <c:v>0.13350000000000001</c:v>
                </c:pt>
                <c:pt idx="161" formatCode="#\ ##0.000\ 000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382-4669-94F9-7EBE290C1947}"/>
            </c:ext>
          </c:extLst>
        </c:ser>
        <c:ser>
          <c:idx val="21"/>
          <c:order val="21"/>
          <c:tx>
            <c:strRef>
              <c:f>'Restocking time series'!$W$8</c:f>
              <c:strCache>
                <c:ptCount val="1"/>
                <c:pt idx="0">
                  <c:v>??</c:v>
                </c:pt>
              </c:strCache>
            </c:strRef>
          </c:tx>
          <c:spPr>
            <a:solidFill>
              <a:srgbClr val="FFA8BB"/>
            </a:solidFill>
            <a:ln w="25400">
              <a:noFill/>
            </a:ln>
          </c:spPr>
          <c:cat>
            <c:numRef>
              <c:f>'Restocking time series'!$A$19:$A$189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'Restocking time series'!$W$19:$W$189</c:f>
              <c:numCache>
                <c:formatCode>General</c:formatCode>
                <c:ptCount val="171"/>
                <c:pt idx="50" formatCode="#\ ##0.000\ 000">
                  <c:v>0</c:v>
                </c:pt>
                <c:pt idx="51" formatCode="#\ ##0.000\ 000">
                  <c:v>0</c:v>
                </c:pt>
                <c:pt idx="52" formatCode="#\ ##0.000\ 000">
                  <c:v>0</c:v>
                </c:pt>
                <c:pt idx="53" formatCode="#\ ##0.000\ 000">
                  <c:v>0</c:v>
                </c:pt>
                <c:pt idx="54" formatCode="#\ ##0.000\ 000">
                  <c:v>0</c:v>
                </c:pt>
                <c:pt idx="55" formatCode="#\ ##0.000\ 000">
                  <c:v>0</c:v>
                </c:pt>
                <c:pt idx="56" formatCode="#\ ##0.000\ 000">
                  <c:v>0</c:v>
                </c:pt>
                <c:pt idx="57" formatCode="#\ ##0.000\ 000">
                  <c:v>0</c:v>
                </c:pt>
                <c:pt idx="58" formatCode="#\ ##0.000\ 000">
                  <c:v>0</c:v>
                </c:pt>
                <c:pt idx="59" formatCode="#\ ##0.000\ 000">
                  <c:v>0</c:v>
                </c:pt>
                <c:pt idx="60" formatCode="#\ ##0.000\ 000">
                  <c:v>0</c:v>
                </c:pt>
                <c:pt idx="61" formatCode="#\ ##0.000\ 000">
                  <c:v>0</c:v>
                </c:pt>
                <c:pt idx="62" formatCode="#\ ##0.000\ 000">
                  <c:v>0</c:v>
                </c:pt>
                <c:pt idx="63" formatCode="#\ ##0.000\ 000">
                  <c:v>0</c:v>
                </c:pt>
                <c:pt idx="64" formatCode="#\ ##0.000\ 000">
                  <c:v>0</c:v>
                </c:pt>
                <c:pt idx="65" formatCode="#\ ##0.000\ 000">
                  <c:v>0</c:v>
                </c:pt>
                <c:pt idx="66" formatCode="#\ ##0.000\ 000">
                  <c:v>0</c:v>
                </c:pt>
                <c:pt idx="67" formatCode="#\ ##0.000\ 000">
                  <c:v>0</c:v>
                </c:pt>
                <c:pt idx="68" formatCode="#\ ##0.000\ 000">
                  <c:v>0</c:v>
                </c:pt>
                <c:pt idx="69" formatCode="#\ ##0.000\ 000">
                  <c:v>0</c:v>
                </c:pt>
                <c:pt idx="70" formatCode="#\ ##0.000\ 000">
                  <c:v>0</c:v>
                </c:pt>
                <c:pt idx="71" formatCode="#\ ##0.000\ 000">
                  <c:v>0</c:v>
                </c:pt>
                <c:pt idx="72" formatCode="#\ ##0.000\ 000">
                  <c:v>0</c:v>
                </c:pt>
                <c:pt idx="73" formatCode="#\ ##0.000\ 000">
                  <c:v>0</c:v>
                </c:pt>
                <c:pt idx="74" formatCode="#\ ##0.000\ 000">
                  <c:v>0.02</c:v>
                </c:pt>
                <c:pt idx="75" formatCode="#\ ##0.000\ 000">
                  <c:v>0.08</c:v>
                </c:pt>
                <c:pt idx="76" formatCode="#\ ##0.000\ 000">
                  <c:v>2.5999999999999999E-2</c:v>
                </c:pt>
                <c:pt idx="77" formatCode="#\ ##0.000\ 000">
                  <c:v>2E-3</c:v>
                </c:pt>
                <c:pt idx="78" formatCode="#\ ##0.000\ 000">
                  <c:v>0.01</c:v>
                </c:pt>
                <c:pt idx="79" formatCode="#\ ##0.000\ 000">
                  <c:v>0.11</c:v>
                </c:pt>
                <c:pt idx="80" formatCode="#\ ##0.000\ 000">
                  <c:v>0</c:v>
                </c:pt>
                <c:pt idx="81" formatCode="#\ ##0.000\ 000">
                  <c:v>0</c:v>
                </c:pt>
                <c:pt idx="82" formatCode="#\ ##0.000\ 000">
                  <c:v>0</c:v>
                </c:pt>
                <c:pt idx="83" formatCode="#\ ##0.000\ 000">
                  <c:v>0</c:v>
                </c:pt>
                <c:pt idx="84" formatCode="#\ ##0.000\ 000">
                  <c:v>0</c:v>
                </c:pt>
                <c:pt idx="85" formatCode="#\ ##0.000\ 000">
                  <c:v>0.01</c:v>
                </c:pt>
                <c:pt idx="86" formatCode="#\ ##0.000\ 000">
                  <c:v>0</c:v>
                </c:pt>
                <c:pt idx="87" formatCode="#\ ##0.000\ 000">
                  <c:v>0</c:v>
                </c:pt>
                <c:pt idx="88" formatCode="#\ ##0.000\ 000">
                  <c:v>0</c:v>
                </c:pt>
                <c:pt idx="89" formatCode="#\ ##0.000\ 000">
                  <c:v>0</c:v>
                </c:pt>
                <c:pt idx="90" formatCode="#\ ##0.000\ 000">
                  <c:v>0</c:v>
                </c:pt>
                <c:pt idx="91" formatCode="#\ ##0.000\ 000">
                  <c:v>0</c:v>
                </c:pt>
                <c:pt idx="92" formatCode="#\ ##0.000\ 000">
                  <c:v>0</c:v>
                </c:pt>
                <c:pt idx="93" formatCode="#\ ##0.000\ 000">
                  <c:v>0</c:v>
                </c:pt>
                <c:pt idx="94" formatCode="#\ ##0.000\ 000">
                  <c:v>0</c:v>
                </c:pt>
                <c:pt idx="95" formatCode="#\ ##0.000\ 000">
                  <c:v>0</c:v>
                </c:pt>
                <c:pt idx="96" formatCode="#\ ##0.000\ 000">
                  <c:v>0</c:v>
                </c:pt>
                <c:pt idx="97" formatCode="#\ ##0.000\ 000">
                  <c:v>0</c:v>
                </c:pt>
                <c:pt idx="98" formatCode="#\ ##0.000\ 000">
                  <c:v>0</c:v>
                </c:pt>
                <c:pt idx="99" formatCode="#\ ##0.000\ 000">
                  <c:v>0</c:v>
                </c:pt>
                <c:pt idx="100" formatCode="#\ ##0.000\ 000">
                  <c:v>0</c:v>
                </c:pt>
                <c:pt idx="101" formatCode="#\ ##0.000\ 000">
                  <c:v>0</c:v>
                </c:pt>
                <c:pt idx="102" formatCode="#\ ##0.000\ 000">
                  <c:v>0</c:v>
                </c:pt>
                <c:pt idx="103" formatCode="#\ ##0.000\ 000">
                  <c:v>0</c:v>
                </c:pt>
                <c:pt idx="104" formatCode="#\ ##0.000\ 000">
                  <c:v>0</c:v>
                </c:pt>
                <c:pt idx="105" formatCode="#\ ##0.000\ 000">
                  <c:v>0</c:v>
                </c:pt>
                <c:pt idx="106" formatCode="#\ ##0.000\ 000">
                  <c:v>0</c:v>
                </c:pt>
                <c:pt idx="107" formatCode="#\ ##0.000\ 000">
                  <c:v>0</c:v>
                </c:pt>
                <c:pt idx="108" formatCode="#\ ##0.000\ 000">
                  <c:v>0</c:v>
                </c:pt>
                <c:pt idx="109" formatCode="#\ ##0.000\ 000">
                  <c:v>0</c:v>
                </c:pt>
                <c:pt idx="110" formatCode="#\ ##0.000\ 000">
                  <c:v>0</c:v>
                </c:pt>
                <c:pt idx="111" formatCode="#\ ##0.000\ 000">
                  <c:v>0</c:v>
                </c:pt>
                <c:pt idx="112" formatCode="#\ ##0.000\ 000">
                  <c:v>0</c:v>
                </c:pt>
                <c:pt idx="113" formatCode="#\ ##0.000\ 000">
                  <c:v>0</c:v>
                </c:pt>
                <c:pt idx="114" formatCode="#\ ##0.000\ 000">
                  <c:v>0</c:v>
                </c:pt>
                <c:pt idx="115" formatCode="#\ ##0.000\ 000">
                  <c:v>0</c:v>
                </c:pt>
                <c:pt idx="116" formatCode="#\ ##0.000\ 000">
                  <c:v>0</c:v>
                </c:pt>
                <c:pt idx="117" formatCode="#\ ##0.000\ 000">
                  <c:v>0</c:v>
                </c:pt>
                <c:pt idx="118" formatCode="#\ ##0.000\ 000">
                  <c:v>0</c:v>
                </c:pt>
                <c:pt idx="119" formatCode="#\ ##0.000\ 000">
                  <c:v>0</c:v>
                </c:pt>
                <c:pt idx="120" formatCode="#\ ##0.000\ 000">
                  <c:v>0</c:v>
                </c:pt>
                <c:pt idx="121" formatCode="#\ ##0.000\ 000">
                  <c:v>0</c:v>
                </c:pt>
                <c:pt idx="122" formatCode="#\ ##0.000\ 000">
                  <c:v>0</c:v>
                </c:pt>
                <c:pt idx="123" formatCode="#\ ##0.000\ 000">
                  <c:v>0</c:v>
                </c:pt>
                <c:pt idx="124" formatCode="#\ ##0.000\ 000">
                  <c:v>0</c:v>
                </c:pt>
                <c:pt idx="125" formatCode="#\ ##0.000\ 000">
                  <c:v>0</c:v>
                </c:pt>
                <c:pt idx="126" formatCode="#\ ##0.000\ 000">
                  <c:v>0</c:v>
                </c:pt>
                <c:pt idx="127" formatCode="#\ ##0.000\ 000">
                  <c:v>0</c:v>
                </c:pt>
                <c:pt idx="128" formatCode="#\ ##0.000\ 000">
                  <c:v>0</c:v>
                </c:pt>
                <c:pt idx="129" formatCode="#\ ##0.000\ 000">
                  <c:v>0</c:v>
                </c:pt>
                <c:pt idx="130" formatCode="#\ ##0.000\ 000">
                  <c:v>0</c:v>
                </c:pt>
                <c:pt idx="131" formatCode="#\ ##0.000\ 000">
                  <c:v>0</c:v>
                </c:pt>
                <c:pt idx="132" formatCode="#\ ##0.000\ 000">
                  <c:v>0</c:v>
                </c:pt>
                <c:pt idx="133" formatCode="#\ ##0.000\ 000">
                  <c:v>0</c:v>
                </c:pt>
                <c:pt idx="134" formatCode="#\ ##0.000\ 000">
                  <c:v>0</c:v>
                </c:pt>
                <c:pt idx="135" formatCode="#\ ##0.000\ 000">
                  <c:v>0</c:v>
                </c:pt>
                <c:pt idx="136" formatCode="#\ ##0.000\ 000">
                  <c:v>0</c:v>
                </c:pt>
                <c:pt idx="137" formatCode="#\ ##0.000\ 000">
                  <c:v>0</c:v>
                </c:pt>
                <c:pt idx="138" formatCode="#\ ##0.000\ 000">
                  <c:v>0</c:v>
                </c:pt>
                <c:pt idx="139" formatCode="#\ ##0.000\ 000">
                  <c:v>0</c:v>
                </c:pt>
                <c:pt idx="140" formatCode="#\ ##0.000\ 000">
                  <c:v>0</c:v>
                </c:pt>
                <c:pt idx="141" formatCode="#\ ##0.000\ 000">
                  <c:v>0</c:v>
                </c:pt>
                <c:pt idx="142" formatCode="#\ ##0.000\ 000">
                  <c:v>0</c:v>
                </c:pt>
                <c:pt idx="143" formatCode="#\ ##0.000\ 000">
                  <c:v>0</c:v>
                </c:pt>
                <c:pt idx="144" formatCode="#\ ##0.000\ 000">
                  <c:v>0</c:v>
                </c:pt>
                <c:pt idx="145" formatCode="#\ ##0.000\ 000">
                  <c:v>0</c:v>
                </c:pt>
                <c:pt idx="146" formatCode="#\ ##0.000\ 000">
                  <c:v>0</c:v>
                </c:pt>
                <c:pt idx="147" formatCode="#\ ##0.000\ 000">
                  <c:v>0</c:v>
                </c:pt>
                <c:pt idx="148" formatCode="#\ ##0.000\ 000">
                  <c:v>0</c:v>
                </c:pt>
                <c:pt idx="149" formatCode="#\ ##0.000\ 000">
                  <c:v>0</c:v>
                </c:pt>
                <c:pt idx="150" formatCode="#\ ##0.000\ 000">
                  <c:v>0</c:v>
                </c:pt>
                <c:pt idx="151" formatCode="#\ ##0.000\ 000">
                  <c:v>0</c:v>
                </c:pt>
                <c:pt idx="152" formatCode="#\ ##0.000\ 000">
                  <c:v>0</c:v>
                </c:pt>
                <c:pt idx="153" formatCode="#\ ##0.000\ 000">
                  <c:v>0</c:v>
                </c:pt>
                <c:pt idx="154" formatCode="#\ ##0.000\ 000">
                  <c:v>0</c:v>
                </c:pt>
                <c:pt idx="155" formatCode="#\ ##0.000\ 000">
                  <c:v>0</c:v>
                </c:pt>
                <c:pt idx="156" formatCode="#\ ##0.000\ 000">
                  <c:v>0</c:v>
                </c:pt>
                <c:pt idx="157" formatCode="#\ ##0.000\ 000">
                  <c:v>0</c:v>
                </c:pt>
                <c:pt idx="158" formatCode="#\ ##0.000\ 000">
                  <c:v>0</c:v>
                </c:pt>
                <c:pt idx="159" formatCode="#\ ##0.000\ 000">
                  <c:v>0</c:v>
                </c:pt>
                <c:pt idx="160" formatCode="#\ ##0.000\ 000">
                  <c:v>0</c:v>
                </c:pt>
                <c:pt idx="161" formatCode="#\ ##0.000\ 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382-4669-94F9-7EBE290C1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386480"/>
        <c:axId val="129386872"/>
      </c:areaChart>
      <c:catAx>
        <c:axId val="129386480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ln/>
        </c:spPr>
        <c:txPr>
          <a:bodyPr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129386872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129386872"/>
        <c:scaling>
          <c:orientation val="minMax"/>
          <c:max val="16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>
                    <a:latin typeface="+mn-lt"/>
                  </a:defRPr>
                </a:pPr>
                <a:r>
                  <a:rPr lang="en-GB" sz="1000" b="0" dirty="0" smtClean="0">
                    <a:latin typeface="+mn-lt"/>
                  </a:rPr>
                  <a:t>Millions</a:t>
                </a:r>
                <a:endParaRPr lang="en-GB" sz="1000" b="0" dirty="0">
                  <a:latin typeface="+mn-lt"/>
                </a:endParaRPr>
              </a:p>
            </c:rich>
          </c:tx>
          <c:layout/>
          <c:overlay val="0"/>
        </c:title>
        <c:numFmt formatCode="#,##0" sourceLinked="0"/>
        <c:majorTickMark val="cross"/>
        <c:minorTickMark val="out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129386480"/>
        <c:crosses val="autoZero"/>
        <c:crossBetween val="midCat"/>
        <c:majorUnit val="50"/>
        <c:minorUnit val="10"/>
      </c:valAx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Book Antiqua" panose="02040602050305030304" pitchFamily="18" charset="0"/>
              </a:defRPr>
            </a:pPr>
            <a:r>
              <a:rPr lang="en-US" sz="1800" b="0" dirty="0" smtClean="0">
                <a:latin typeface="Book Antiqua" panose="02040602050305030304" pitchFamily="18" charset="0"/>
              </a:rPr>
              <a:t>Landings</a:t>
            </a:r>
            <a:r>
              <a:rPr lang="en-US" sz="1800" b="0" baseline="0" dirty="0" smtClean="0">
                <a:latin typeface="Book Antiqua" panose="02040602050305030304" pitchFamily="18" charset="0"/>
              </a:rPr>
              <a:t> &amp; Aquaculture</a:t>
            </a:r>
            <a:endParaRPr lang="en-GB" sz="1800" b="0" dirty="0">
              <a:latin typeface="Book Antiqua" panose="0204060205030503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93724780247345"/>
          <c:y val="0.13757359820744847"/>
          <c:w val="0.82063144807730048"/>
          <c:h val="0.75451676467816386"/>
        </c:manualLayout>
      </c:layout>
      <c:areaChart>
        <c:grouping val="stacked"/>
        <c:varyColors val="0"/>
        <c:ser>
          <c:idx val="2"/>
          <c:order val="0"/>
          <c:tx>
            <c:strRef>
              <c:f>'Landings &amp; Aquacul'!$H$2</c:f>
              <c:strCache>
                <c:ptCount val="1"/>
                <c:pt idx="0">
                  <c:v>Landings minus restocking prod</c:v>
                </c:pt>
              </c:strCache>
            </c:strRef>
          </c:tx>
          <c:spPr>
            <a:solidFill>
              <a:srgbClr val="00B0F0"/>
            </a:solidFill>
            <a:ln w="635">
              <a:noFill/>
            </a:ln>
          </c:spPr>
          <c:cat>
            <c:numRef>
              <c:f>'Landings &amp; Aquacul'!$A$3:$A$173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'Landings &amp; Aquacul'!$H$3:$H$173</c:f>
              <c:numCache>
                <c:formatCode>General</c:formatCode>
                <c:ptCount val="171"/>
                <c:pt idx="100">
                  <c:v>17.085101207235994</c:v>
                </c:pt>
                <c:pt idx="101">
                  <c:v>16.674041233000299</c:v>
                </c:pt>
                <c:pt idx="102">
                  <c:v>16.268793852789102</c:v>
                </c:pt>
                <c:pt idx="103">
                  <c:v>18.824339874376367</c:v>
                </c:pt>
                <c:pt idx="104">
                  <c:v>17.840353107030509</c:v>
                </c:pt>
                <c:pt idx="105">
                  <c:v>22.414195276917471</c:v>
                </c:pt>
                <c:pt idx="106">
                  <c:v>19.115839492930615</c:v>
                </c:pt>
                <c:pt idx="107">
                  <c:v>19.864845566264012</c:v>
                </c:pt>
                <c:pt idx="108">
                  <c:v>20.60297790113264</c:v>
                </c:pt>
                <c:pt idx="109">
                  <c:v>21.747541674838015</c:v>
                </c:pt>
                <c:pt idx="110">
                  <c:v>22.55833333966946</c:v>
                </c:pt>
                <c:pt idx="111">
                  <c:v>23.127885136443318</c:v>
                </c:pt>
                <c:pt idx="112">
                  <c:v>21.580926154108401</c:v>
                </c:pt>
                <c:pt idx="113">
                  <c:v>26.455806598815968</c:v>
                </c:pt>
                <c:pt idx="114">
                  <c:v>27.105890845533683</c:v>
                </c:pt>
                <c:pt idx="115">
                  <c:v>25.584439937142687</c:v>
                </c:pt>
                <c:pt idx="116">
                  <c:v>26.276382984161106</c:v>
                </c:pt>
                <c:pt idx="117">
                  <c:v>27.402089744950203</c:v>
                </c:pt>
                <c:pt idx="118">
                  <c:v>25.975494090761313</c:v>
                </c:pt>
                <c:pt idx="119">
                  <c:v>24.427590959269274</c:v>
                </c:pt>
                <c:pt idx="120">
                  <c:v>24.271017463109757</c:v>
                </c:pt>
                <c:pt idx="121">
                  <c:v>23.389248852205018</c:v>
                </c:pt>
                <c:pt idx="122">
                  <c:v>22.242428384945175</c:v>
                </c:pt>
                <c:pt idx="123">
                  <c:v>20.543564767009379</c:v>
                </c:pt>
                <c:pt idx="124">
                  <c:v>21.073545761999405</c:v>
                </c:pt>
                <c:pt idx="125">
                  <c:v>18.289008383893002</c:v>
                </c:pt>
                <c:pt idx="126">
                  <c:v>15.980041770142833</c:v>
                </c:pt>
                <c:pt idx="127">
                  <c:v>14.928006512910304</c:v>
                </c:pt>
                <c:pt idx="128">
                  <c:v>16.751055737472697</c:v>
                </c:pt>
                <c:pt idx="129">
                  <c:v>17.081520972900176</c:v>
                </c:pt>
                <c:pt idx="130">
                  <c:v>17.226735761418333</c:v>
                </c:pt>
                <c:pt idx="131">
                  <c:v>14.213138670351807</c:v>
                </c:pt>
                <c:pt idx="132">
                  <c:v>13.900872009438064</c:v>
                </c:pt>
                <c:pt idx="133">
                  <c:v>13.22345627620402</c:v>
                </c:pt>
                <c:pt idx="134">
                  <c:v>11.610945746368209</c:v>
                </c:pt>
                <c:pt idx="135">
                  <c:v>11.083686276564466</c:v>
                </c:pt>
                <c:pt idx="136">
                  <c:v>11.624232396115847</c:v>
                </c:pt>
                <c:pt idx="137">
                  <c:v>8.5706721292006698</c:v>
                </c:pt>
                <c:pt idx="138">
                  <c:v>6.0925962210036086</c:v>
                </c:pt>
                <c:pt idx="139">
                  <c:v>6.8934232254586458</c:v>
                </c:pt>
                <c:pt idx="140">
                  <c:v>7.9592124396369606</c:v>
                </c:pt>
                <c:pt idx="141">
                  <c:v>7.1232831168385697</c:v>
                </c:pt>
                <c:pt idx="142">
                  <c:v>6.2929840968829343</c:v>
                </c:pt>
                <c:pt idx="143">
                  <c:v>6.8000024369036343</c:v>
                </c:pt>
                <c:pt idx="144">
                  <c:v>5.3785570380971688</c:v>
                </c:pt>
                <c:pt idx="145">
                  <c:v>4.4094558125061258</c:v>
                </c:pt>
                <c:pt idx="146">
                  <c:v>3.7676260953937666</c:v>
                </c:pt>
                <c:pt idx="147">
                  <c:v>4.113776421362159</c:v>
                </c:pt>
                <c:pt idx="148">
                  <c:v>4.7131842074639358</c:v>
                </c:pt>
                <c:pt idx="149">
                  <c:v>4.7649790620917969</c:v>
                </c:pt>
                <c:pt idx="150">
                  <c:v>3.9309952819718568</c:v>
                </c:pt>
                <c:pt idx="151">
                  <c:v>5.3073545985958015</c:v>
                </c:pt>
                <c:pt idx="152">
                  <c:v>3.3543788916598247</c:v>
                </c:pt>
                <c:pt idx="153">
                  <c:v>3.1968823993860505</c:v>
                </c:pt>
                <c:pt idx="154">
                  <c:v>2.4798722193817353</c:v>
                </c:pt>
                <c:pt idx="155">
                  <c:v>1.6442187916862547</c:v>
                </c:pt>
                <c:pt idx="156">
                  <c:v>2.6316548591677709</c:v>
                </c:pt>
                <c:pt idx="157">
                  <c:v>2.454753444637551</c:v>
                </c:pt>
                <c:pt idx="158">
                  <c:v>2.4382589840420321</c:v>
                </c:pt>
                <c:pt idx="159">
                  <c:v>2.2573054905711083</c:v>
                </c:pt>
                <c:pt idx="160">
                  <c:v>3.175135820240806</c:v>
                </c:pt>
                <c:pt idx="161">
                  <c:v>1.8440591332521497</c:v>
                </c:pt>
                <c:pt idx="162">
                  <c:v>1.3234811694106754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9-4005-ABD1-4E494E5F0324}"/>
            </c:ext>
          </c:extLst>
        </c:ser>
        <c:ser>
          <c:idx val="0"/>
          <c:order val="1"/>
          <c:tx>
            <c:strRef>
              <c:f>'Landings &amp; Aquacul'!$I$2</c:f>
              <c:strCache>
                <c:ptCount val="1"/>
                <c:pt idx="0">
                  <c:v>Bootlace restock production, 1000 ton</c:v>
                </c:pt>
              </c:strCache>
            </c:strRef>
          </c:tx>
          <c:spPr>
            <a:pattFill prst="ltHorz">
              <a:fgClr>
                <a:srgbClr val="00B0F0"/>
              </a:fgClr>
              <a:bgClr>
                <a:srgbClr val="FFC000"/>
              </a:bgClr>
            </a:pattFill>
          </c:spPr>
          <c:cat>
            <c:numRef>
              <c:f>'Landings &amp; Aquacul'!$A$3:$A$173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'Landings &amp; Aquacul'!$I$3:$I$173</c:f>
              <c:numCache>
                <c:formatCode>General</c:formatCode>
                <c:ptCount val="171"/>
                <c:pt idx="100">
                  <c:v>2.7E-4</c:v>
                </c:pt>
                <c:pt idx="101">
                  <c:v>0</c:v>
                </c:pt>
                <c:pt idx="102">
                  <c:v>0.14433299999999999</c:v>
                </c:pt>
                <c:pt idx="103">
                  <c:v>0.18036000000000002</c:v>
                </c:pt>
                <c:pt idx="104">
                  <c:v>0.12818700000000002</c:v>
                </c:pt>
                <c:pt idx="105">
                  <c:v>0.22651199999999999</c:v>
                </c:pt>
                <c:pt idx="106">
                  <c:v>0.20105999999999999</c:v>
                </c:pt>
                <c:pt idx="107">
                  <c:v>0.16584750000000001</c:v>
                </c:pt>
                <c:pt idx="108">
                  <c:v>0.20958299999999999</c:v>
                </c:pt>
                <c:pt idx="109">
                  <c:v>0.16308</c:v>
                </c:pt>
                <c:pt idx="110">
                  <c:v>0.19903499999999999</c:v>
                </c:pt>
                <c:pt idx="111">
                  <c:v>0.18102600000000002</c:v>
                </c:pt>
                <c:pt idx="112">
                  <c:v>0.19128600000000001</c:v>
                </c:pt>
                <c:pt idx="113">
                  <c:v>0.24459299999999998</c:v>
                </c:pt>
                <c:pt idx="114">
                  <c:v>0.239508</c:v>
                </c:pt>
                <c:pt idx="115">
                  <c:v>0.112914</c:v>
                </c:pt>
                <c:pt idx="116">
                  <c:v>0.31428719999999999</c:v>
                </c:pt>
                <c:pt idx="117">
                  <c:v>0.18993869999999999</c:v>
                </c:pt>
                <c:pt idx="118">
                  <c:v>0.12135959999999998</c:v>
                </c:pt>
                <c:pt idx="119">
                  <c:v>0.15929460000000001</c:v>
                </c:pt>
                <c:pt idx="120">
                  <c:v>0.17306369999999999</c:v>
                </c:pt>
                <c:pt idx="121">
                  <c:v>0.23069689199999996</c:v>
                </c:pt>
                <c:pt idx="122">
                  <c:v>0.26436366</c:v>
                </c:pt>
                <c:pt idx="123">
                  <c:v>0.23500097999999997</c:v>
                </c:pt>
                <c:pt idx="124">
                  <c:v>0.13446216000000002</c:v>
                </c:pt>
                <c:pt idx="125">
                  <c:v>0.14786655230769227</c:v>
                </c:pt>
                <c:pt idx="126">
                  <c:v>0.10435058999999999</c:v>
                </c:pt>
                <c:pt idx="127">
                  <c:v>0.23876630999999998</c:v>
                </c:pt>
                <c:pt idx="128">
                  <c:v>0.34879274999999998</c:v>
                </c:pt>
                <c:pt idx="129">
                  <c:v>0.29849345999999999</c:v>
                </c:pt>
                <c:pt idx="130">
                  <c:v>0.34380359999999999</c:v>
                </c:pt>
                <c:pt idx="131">
                  <c:v>0.31954715999999994</c:v>
                </c:pt>
                <c:pt idx="132">
                  <c:v>0.32949575999999997</c:v>
                </c:pt>
                <c:pt idx="133">
                  <c:v>0.40461155999999998</c:v>
                </c:pt>
                <c:pt idx="134">
                  <c:v>0.25496819999999998</c:v>
                </c:pt>
                <c:pt idx="135">
                  <c:v>0.21287465099999997</c:v>
                </c:pt>
                <c:pt idx="136">
                  <c:v>0.33331438691999998</c:v>
                </c:pt>
                <c:pt idx="137">
                  <c:v>0.33857030699999996</c:v>
                </c:pt>
                <c:pt idx="138">
                  <c:v>0.55803662100000007</c:v>
                </c:pt>
                <c:pt idx="139">
                  <c:v>0.30048293700000001</c:v>
                </c:pt>
                <c:pt idx="140">
                  <c:v>0.28808657999999998</c:v>
                </c:pt>
                <c:pt idx="141">
                  <c:v>0.15601733999999998</c:v>
                </c:pt>
                <c:pt idx="142">
                  <c:v>0.26322399000000002</c:v>
                </c:pt>
                <c:pt idx="143">
                  <c:v>0.28942254395999994</c:v>
                </c:pt>
                <c:pt idx="144">
                  <c:v>0.17963973</c:v>
                </c:pt>
                <c:pt idx="145">
                  <c:v>0.52279226999999995</c:v>
                </c:pt>
                <c:pt idx="146">
                  <c:v>0.42553224494999997</c:v>
                </c:pt>
                <c:pt idx="147">
                  <c:v>0.50228982</c:v>
                </c:pt>
                <c:pt idx="148">
                  <c:v>0.58631795999999992</c:v>
                </c:pt>
                <c:pt idx="149">
                  <c:v>0.88005537</c:v>
                </c:pt>
                <c:pt idx="150">
                  <c:v>0.98605340999999991</c:v>
                </c:pt>
                <c:pt idx="151">
                  <c:v>0.68912909999999994</c:v>
                </c:pt>
                <c:pt idx="152">
                  <c:v>0.69724034999999995</c:v>
                </c:pt>
                <c:pt idx="153">
                  <c:v>0.64253565000000001</c:v>
                </c:pt>
                <c:pt idx="154">
                  <c:v>0.88999415999999998</c:v>
                </c:pt>
                <c:pt idx="155">
                  <c:v>0.87902181000000001</c:v>
                </c:pt>
                <c:pt idx="156">
                  <c:v>0.53485874999999994</c:v>
                </c:pt>
                <c:pt idx="157">
                  <c:v>0.58682106000000001</c:v>
                </c:pt>
                <c:pt idx="158">
                  <c:v>0.58577382</c:v>
                </c:pt>
                <c:pt idx="159">
                  <c:v>0.40902227999999996</c:v>
                </c:pt>
                <c:pt idx="160">
                  <c:v>0.35245421999999998</c:v>
                </c:pt>
                <c:pt idx="161">
                  <c:v>0.80234729999999987</c:v>
                </c:pt>
                <c:pt idx="162">
                  <c:v>1.0086360299999999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9-4005-ABD1-4E494E5F0324}"/>
            </c:ext>
          </c:extLst>
        </c:ser>
        <c:ser>
          <c:idx val="4"/>
          <c:order val="2"/>
          <c:tx>
            <c:strRef>
              <c:f>'Landings &amp; Aquacul'!$J$2</c:f>
              <c:strCache>
                <c:ptCount val="1"/>
                <c:pt idx="0">
                  <c:v>Glasseel restock production, 1000 ton</c:v>
                </c:pt>
              </c:strCache>
            </c:strRef>
          </c:tx>
          <c:spPr>
            <a:pattFill prst="ltVert">
              <a:fgClr>
                <a:srgbClr val="00B0F0"/>
              </a:fgClr>
              <a:bgClr>
                <a:srgbClr val="FFC000"/>
              </a:bgClr>
            </a:pattFill>
            <a:ln w="635">
              <a:noFill/>
            </a:ln>
          </c:spPr>
          <c:cat>
            <c:numRef>
              <c:f>'Landings &amp; Aquacul'!$A$3:$A$173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'Landings &amp; Aquacul'!$J$3:$J$173</c:f>
              <c:numCache>
                <c:formatCode>General</c:formatCode>
                <c:ptCount val="171"/>
                <c:pt idx="100">
                  <c:v>0.35085998999999995</c:v>
                </c:pt>
                <c:pt idx="101">
                  <c:v>5.3460000000000001E-2</c:v>
                </c:pt>
                <c:pt idx="102">
                  <c:v>5.994E-2</c:v>
                </c:pt>
                <c:pt idx="103">
                  <c:v>0.19980000000000001</c:v>
                </c:pt>
                <c:pt idx="104">
                  <c:v>4.8216000000000002E-2</c:v>
                </c:pt>
                <c:pt idx="105">
                  <c:v>1.0500000000000002E-3</c:v>
                </c:pt>
                <c:pt idx="106">
                  <c:v>0.27499499999999999</c:v>
                </c:pt>
                <c:pt idx="107">
                  <c:v>0.35692499999999999</c:v>
                </c:pt>
                <c:pt idx="108">
                  <c:v>0.20990999999999999</c:v>
                </c:pt>
                <c:pt idx="109">
                  <c:v>0.42192000000000002</c:v>
                </c:pt>
                <c:pt idx="110">
                  <c:v>0.153</c:v>
                </c:pt>
                <c:pt idx="111">
                  <c:v>0.30920999999999998</c:v>
                </c:pt>
                <c:pt idx="112">
                  <c:v>1.0514100000000002</c:v>
                </c:pt>
                <c:pt idx="113">
                  <c:v>1.507935</c:v>
                </c:pt>
                <c:pt idx="114">
                  <c:v>1.125</c:v>
                </c:pt>
                <c:pt idx="115">
                  <c:v>1.7304614999999999</c:v>
                </c:pt>
                <c:pt idx="116">
                  <c:v>1.6220969999999999</c:v>
                </c:pt>
                <c:pt idx="117">
                  <c:v>1.3740000000000001</c:v>
                </c:pt>
                <c:pt idx="118">
                  <c:v>1.81131</c:v>
                </c:pt>
                <c:pt idx="119">
                  <c:v>2.59911</c:v>
                </c:pt>
                <c:pt idx="120">
                  <c:v>3.3919200000000003</c:v>
                </c:pt>
                <c:pt idx="121">
                  <c:v>2.9479499999999996</c:v>
                </c:pt>
                <c:pt idx="122">
                  <c:v>3.3023400000000001</c:v>
                </c:pt>
                <c:pt idx="123">
                  <c:v>2.9033099999999998</c:v>
                </c:pt>
                <c:pt idx="124">
                  <c:v>2.5042215000000003</c:v>
                </c:pt>
                <c:pt idx="125">
                  <c:v>3.0697861500000001</c:v>
                </c:pt>
                <c:pt idx="126">
                  <c:v>3.4171865000000001</c:v>
                </c:pt>
                <c:pt idx="127">
                  <c:v>3.5630390000000007</c:v>
                </c:pt>
                <c:pt idx="128">
                  <c:v>2.344929</c:v>
                </c:pt>
                <c:pt idx="129">
                  <c:v>1.0473740000000002</c:v>
                </c:pt>
                <c:pt idx="130">
                  <c:v>2.6560065000000002</c:v>
                </c:pt>
                <c:pt idx="131">
                  <c:v>2.0201822000000003</c:v>
                </c:pt>
                <c:pt idx="132">
                  <c:v>2.4818682000000001</c:v>
                </c:pt>
                <c:pt idx="133">
                  <c:v>3.1976881999999995</c:v>
                </c:pt>
                <c:pt idx="134">
                  <c:v>4.2773322</c:v>
                </c:pt>
                <c:pt idx="135">
                  <c:v>3.6188821999999998</c:v>
                </c:pt>
                <c:pt idx="136">
                  <c:v>4.4238890700000004</c:v>
                </c:pt>
                <c:pt idx="137">
                  <c:v>4.8085259999999996</c:v>
                </c:pt>
                <c:pt idx="138">
                  <c:v>4.7178377999999999</c:v>
                </c:pt>
                <c:pt idx="139">
                  <c:v>4.7729060099999998</c:v>
                </c:pt>
                <c:pt idx="140">
                  <c:v>4.0044796199999997</c:v>
                </c:pt>
                <c:pt idx="141">
                  <c:v>3.9125399999999999</c:v>
                </c:pt>
                <c:pt idx="142">
                  <c:v>3.9272939999999998</c:v>
                </c:pt>
                <c:pt idx="143">
                  <c:v>2.3581500000000002</c:v>
                </c:pt>
                <c:pt idx="144">
                  <c:v>3.3148122</c:v>
                </c:pt>
                <c:pt idx="145">
                  <c:v>2.1397792200000003</c:v>
                </c:pt>
                <c:pt idx="146">
                  <c:v>3.4758024000000001</c:v>
                </c:pt>
                <c:pt idx="147">
                  <c:v>3.2446284600000004</c:v>
                </c:pt>
                <c:pt idx="148">
                  <c:v>1.8201830999999999</c:v>
                </c:pt>
                <c:pt idx="149">
                  <c:v>0.82964232000000004</c:v>
                </c:pt>
                <c:pt idx="150">
                  <c:v>0.98839334999999995</c:v>
                </c:pt>
                <c:pt idx="151">
                  <c:v>0.28780374000000003</c:v>
                </c:pt>
                <c:pt idx="152">
                  <c:v>0.89527179000000001</c:v>
                </c:pt>
                <c:pt idx="153">
                  <c:v>0.76313832000000004</c:v>
                </c:pt>
                <c:pt idx="154">
                  <c:v>1.0574718600000002</c:v>
                </c:pt>
                <c:pt idx="155">
                  <c:v>1.2578673</c:v>
                </c:pt>
                <c:pt idx="156">
                  <c:v>0.31888454999999999</c:v>
                </c:pt>
                <c:pt idx="157">
                  <c:v>0.38070419999999999</c:v>
                </c:pt>
                <c:pt idx="158">
                  <c:v>0.25296131999999999</c:v>
                </c:pt>
                <c:pt idx="159">
                  <c:v>0.52841171999999992</c:v>
                </c:pt>
                <c:pt idx="160">
                  <c:v>0.27866774999999999</c:v>
                </c:pt>
                <c:pt idx="161">
                  <c:v>9.7753800000000002E-2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9-4005-ABD1-4E494E5F0324}"/>
            </c:ext>
          </c:extLst>
        </c:ser>
        <c:ser>
          <c:idx val="3"/>
          <c:order val="3"/>
          <c:tx>
            <c:strRef>
              <c:f>'Landings &amp; Aquacul'!$K$2</c:f>
              <c:strCache>
                <c:ptCount val="1"/>
                <c:pt idx="0">
                  <c:v>Aquaculture, 1000 tons</c:v>
                </c:pt>
              </c:strCache>
            </c:strRef>
          </c:tx>
          <c:spPr>
            <a:solidFill>
              <a:srgbClr val="FFC000"/>
            </a:solidFill>
            <a:ln w="635">
              <a:solidFill>
                <a:schemeClr val="tx1"/>
              </a:solidFill>
            </a:ln>
          </c:spPr>
          <c:cat>
            <c:numRef>
              <c:f>'Landings &amp; Aquacul'!$A$3:$A$173</c:f>
              <c:numCache>
                <c:formatCode>General</c:formatCode>
                <c:ptCount val="171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  <c:pt idx="164">
                  <c:v>2014</c:v>
                </c:pt>
                <c:pt idx="165">
                  <c:v>2015</c:v>
                </c:pt>
                <c:pt idx="166">
                  <c:v>2016</c:v>
                </c:pt>
                <c:pt idx="167">
                  <c:v>2017</c:v>
                </c:pt>
                <c:pt idx="168">
                  <c:v>2018</c:v>
                </c:pt>
                <c:pt idx="169">
                  <c:v>2019</c:v>
                </c:pt>
                <c:pt idx="170">
                  <c:v>2020</c:v>
                </c:pt>
              </c:numCache>
            </c:numRef>
          </c:cat>
          <c:val>
            <c:numRef>
              <c:f>'Landings &amp; Aquacul'!$K$3:$K$173</c:f>
              <c:numCache>
                <c:formatCode>General</c:formatCode>
                <c:ptCount val="171"/>
                <c:pt idx="100">
                  <c:v>0.16</c:v>
                </c:pt>
                <c:pt idx="101">
                  <c:v>0.22600000000000001</c:v>
                </c:pt>
                <c:pt idx="102">
                  <c:v>0.20100000000000001</c:v>
                </c:pt>
                <c:pt idx="103">
                  <c:v>0.24</c:v>
                </c:pt>
                <c:pt idx="104">
                  <c:v>0.27300000000000002</c:v>
                </c:pt>
                <c:pt idx="105">
                  <c:v>0.29599999999999999</c:v>
                </c:pt>
                <c:pt idx="106">
                  <c:v>0.33200000000000002</c:v>
                </c:pt>
                <c:pt idx="107">
                  <c:v>0.36</c:v>
                </c:pt>
                <c:pt idx="108">
                  <c:v>0.40200000000000002</c:v>
                </c:pt>
                <c:pt idx="109">
                  <c:v>0.436</c:v>
                </c:pt>
                <c:pt idx="110">
                  <c:v>0.47399999999999998</c:v>
                </c:pt>
                <c:pt idx="111">
                  <c:v>0.52600000000000002</c:v>
                </c:pt>
                <c:pt idx="112">
                  <c:v>0.57099999999999995</c:v>
                </c:pt>
                <c:pt idx="113">
                  <c:v>0.621</c:v>
                </c:pt>
                <c:pt idx="114">
                  <c:v>0.68100000000000005</c:v>
                </c:pt>
                <c:pt idx="115">
                  <c:v>0.75600000000000001</c:v>
                </c:pt>
                <c:pt idx="116">
                  <c:v>0.83299999999999996</c:v>
                </c:pt>
                <c:pt idx="117">
                  <c:v>0.89900000000000002</c:v>
                </c:pt>
                <c:pt idx="118">
                  <c:v>0.96399999999999997</c:v>
                </c:pt>
                <c:pt idx="119">
                  <c:v>1.0620000000000001</c:v>
                </c:pt>
                <c:pt idx="120">
                  <c:v>1.163</c:v>
                </c:pt>
                <c:pt idx="121">
                  <c:v>1.29</c:v>
                </c:pt>
                <c:pt idx="122">
                  <c:v>1.3280000000000001</c:v>
                </c:pt>
                <c:pt idx="123">
                  <c:v>1.478</c:v>
                </c:pt>
                <c:pt idx="124">
                  <c:v>2.2490000000000001</c:v>
                </c:pt>
                <c:pt idx="125">
                  <c:v>1.7549999999999999</c:v>
                </c:pt>
                <c:pt idx="126">
                  <c:v>1.9330000000000001</c:v>
                </c:pt>
                <c:pt idx="127">
                  <c:v>2.1360000000000001</c:v>
                </c:pt>
                <c:pt idx="128">
                  <c:v>1.7909999999999999</c:v>
                </c:pt>
                <c:pt idx="129">
                  <c:v>2.58</c:v>
                </c:pt>
                <c:pt idx="130">
                  <c:v>2.8260000000000001</c:v>
                </c:pt>
                <c:pt idx="131">
                  <c:v>3.1219999999999999</c:v>
                </c:pt>
                <c:pt idx="132">
                  <c:v>3.4649999999999999</c:v>
                </c:pt>
                <c:pt idx="133">
                  <c:v>3.27</c:v>
                </c:pt>
                <c:pt idx="134">
                  <c:v>2.75</c:v>
                </c:pt>
                <c:pt idx="135">
                  <c:v>3.0289999999999999</c:v>
                </c:pt>
                <c:pt idx="136">
                  <c:v>5.1479999999999997</c:v>
                </c:pt>
                <c:pt idx="137">
                  <c:v>5.8289999999999997</c:v>
                </c:pt>
                <c:pt idx="138">
                  <c:v>5.7670000000000003</c:v>
                </c:pt>
                <c:pt idx="139">
                  <c:v>5.9089999999999998</c:v>
                </c:pt>
                <c:pt idx="140">
                  <c:v>6.1820000000000004</c:v>
                </c:pt>
                <c:pt idx="141">
                  <c:v>7.0179999999999998</c:v>
                </c:pt>
                <c:pt idx="142">
                  <c:v>7.0830000000000002</c:v>
                </c:pt>
                <c:pt idx="143">
                  <c:v>7.8959999999999999</c:v>
                </c:pt>
                <c:pt idx="144">
                  <c:v>7.5140000000000002</c:v>
                </c:pt>
                <c:pt idx="145">
                  <c:v>8.91</c:v>
                </c:pt>
                <c:pt idx="146">
                  <c:v>7.5940000000000003</c:v>
                </c:pt>
                <c:pt idx="147">
                  <c:v>8.2929999999999993</c:v>
                </c:pt>
                <c:pt idx="148">
                  <c:v>10.74</c:v>
                </c:pt>
                <c:pt idx="149">
                  <c:v>11.109</c:v>
                </c:pt>
                <c:pt idx="150">
                  <c:v>11.111000000000001</c:v>
                </c:pt>
                <c:pt idx="151">
                  <c:v>10.074</c:v>
                </c:pt>
                <c:pt idx="152">
                  <c:v>8.8629999999999995</c:v>
                </c:pt>
                <c:pt idx="153">
                  <c:v>9.0749999999999993</c:v>
                </c:pt>
                <c:pt idx="154">
                  <c:v>8.2880000000000003</c:v>
                </c:pt>
                <c:pt idx="155">
                  <c:v>8.3889999999999993</c:v>
                </c:pt>
                <c:pt idx="156">
                  <c:v>7.8040000000000003</c:v>
                </c:pt>
                <c:pt idx="157">
                  <c:v>6.7789999999999999</c:v>
                </c:pt>
                <c:pt idx="158">
                  <c:v>6.4710000000000001</c:v>
                </c:pt>
                <c:pt idx="159">
                  <c:v>6.3760000000000003</c:v>
                </c:pt>
                <c:pt idx="160">
                  <c:v>6.5110000000000001</c:v>
                </c:pt>
                <c:pt idx="161">
                  <c:v>5.8280000000000003</c:v>
                </c:pt>
                <c:pt idx="162">
                  <c:v>5.2759999999999998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9-4005-ABD1-4E494E5F0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350072"/>
        <c:axId val="314350856"/>
      </c:areaChart>
      <c:catAx>
        <c:axId val="314350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314350856"/>
        <c:crosses val="autoZero"/>
        <c:auto val="1"/>
        <c:lblAlgn val="ctr"/>
        <c:lblOffset val="100"/>
        <c:tickLblSkip val="50"/>
        <c:tickMarkSkip val="10"/>
        <c:noMultiLvlLbl val="0"/>
      </c:catAx>
      <c:valAx>
        <c:axId val="314350856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>
                    <a:latin typeface="+mn-lt"/>
                  </a:defRPr>
                </a:pPr>
                <a:r>
                  <a:rPr lang="en-GB" sz="1000" b="0" dirty="0">
                    <a:latin typeface="+mn-lt"/>
                  </a:rPr>
                  <a:t>Production × 1000 </a:t>
                </a:r>
                <a:r>
                  <a:rPr lang="en-GB" sz="1000" b="0" dirty="0" smtClean="0">
                    <a:latin typeface="+mn-lt"/>
                  </a:rPr>
                  <a:t>t</a:t>
                </a:r>
                <a:endParaRPr lang="en-GB" sz="1000" b="0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314350072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800" dirty="0" smtClean="0">
                <a:latin typeface="Book Antiqua" panose="02040602050305030304" pitchFamily="18" charset="0"/>
              </a:rPr>
              <a:t>Giant eels</a:t>
            </a:r>
            <a:endParaRPr lang="en-US" sz="1800" dirty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01399825021872"/>
          <c:y val="7.9176894683566146E-2"/>
          <c:w val="0.7292969081892906"/>
          <c:h val="0.76026456690338351"/>
        </c:manualLayout>
      </c:layout>
      <c:scatterChart>
        <c:scatterStyle val="lineMarker"/>
        <c:varyColors val="0"/>
        <c:ser>
          <c:idx val="4"/>
          <c:order val="0"/>
          <c:tx>
            <c:strRef>
              <c:f>'Newspaper records'!$AF$2</c:f>
              <c:strCache>
                <c:ptCount val="1"/>
                <c:pt idx="0">
                  <c:v>riverMouth</c:v>
                </c:pt>
              </c:strCache>
            </c:strRef>
          </c:tx>
          <c:spPr>
            <a:ln w="25400" cap="rnd">
              <a:noFill/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rgbClr val="FFFF00"/>
              </a:solidFill>
              <a:ln w="9525">
                <a:noFill/>
                <a:prstDash val="solid"/>
              </a:ln>
              <a:effectLst/>
            </c:spPr>
          </c:marker>
          <c:dLbls>
            <c:dLbl>
              <c:idx val="4"/>
              <c:layout>
                <c:manualLayout>
                  <c:x val="-1.11111111111111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Teems, England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BE-4985-B3D8-276D872969C9}"/>
                </c:ext>
              </c:extLst>
            </c:dLbl>
            <c:dLbl>
              <c:idx val="23"/>
              <c:layout>
                <c:manualLayout>
                  <c:x val="-1.3888888888888888E-2"/>
                  <c:y val="-8.487556272013328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Cuxhaven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BE-4985-B3D8-276D8729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'Newspaper records'!$AB$3:$AB$91</c:f>
              <c:numCache>
                <c:formatCode>General</c:formatCode>
                <c:ptCount val="89"/>
                <c:pt idx="0">
                  <c:v>1816</c:v>
                </c:pt>
                <c:pt idx="1">
                  <c:v>1850</c:v>
                </c:pt>
                <c:pt idx="2">
                  <c:v>1835</c:v>
                </c:pt>
                <c:pt idx="3">
                  <c:v>1840</c:v>
                </c:pt>
                <c:pt idx="4">
                  <c:v>1844</c:v>
                </c:pt>
                <c:pt idx="5">
                  <c:v>1850</c:v>
                </c:pt>
                <c:pt idx="6">
                  <c:v>1853</c:v>
                </c:pt>
                <c:pt idx="7">
                  <c:v>1855</c:v>
                </c:pt>
                <c:pt idx="8">
                  <c:v>1858</c:v>
                </c:pt>
                <c:pt idx="9">
                  <c:v>1859</c:v>
                </c:pt>
                <c:pt idx="10">
                  <c:v>1866</c:v>
                </c:pt>
                <c:pt idx="11">
                  <c:v>1867</c:v>
                </c:pt>
                <c:pt idx="12">
                  <c:v>1867</c:v>
                </c:pt>
                <c:pt idx="13">
                  <c:v>1870</c:v>
                </c:pt>
                <c:pt idx="14">
                  <c:v>1870</c:v>
                </c:pt>
                <c:pt idx="15">
                  <c:v>1872</c:v>
                </c:pt>
                <c:pt idx="16">
                  <c:v>1873</c:v>
                </c:pt>
                <c:pt idx="17">
                  <c:v>1873</c:v>
                </c:pt>
                <c:pt idx="18">
                  <c:v>1874</c:v>
                </c:pt>
                <c:pt idx="19">
                  <c:v>1884</c:v>
                </c:pt>
                <c:pt idx="20">
                  <c:v>1886</c:v>
                </c:pt>
                <c:pt idx="21">
                  <c:v>1888</c:v>
                </c:pt>
                <c:pt idx="22">
                  <c:v>1888</c:v>
                </c:pt>
                <c:pt idx="23">
                  <c:v>1888</c:v>
                </c:pt>
                <c:pt idx="24">
                  <c:v>1890</c:v>
                </c:pt>
                <c:pt idx="25">
                  <c:v>1892</c:v>
                </c:pt>
                <c:pt idx="26">
                  <c:v>1893</c:v>
                </c:pt>
                <c:pt idx="27">
                  <c:v>1897</c:v>
                </c:pt>
                <c:pt idx="28">
                  <c:v>1899</c:v>
                </c:pt>
                <c:pt idx="29">
                  <c:v>1899</c:v>
                </c:pt>
                <c:pt idx="30">
                  <c:v>1899</c:v>
                </c:pt>
                <c:pt idx="31">
                  <c:v>1901</c:v>
                </c:pt>
                <c:pt idx="32">
                  <c:v>1903</c:v>
                </c:pt>
                <c:pt idx="33">
                  <c:v>1907</c:v>
                </c:pt>
                <c:pt idx="34">
                  <c:v>1908</c:v>
                </c:pt>
                <c:pt idx="35">
                  <c:v>1908</c:v>
                </c:pt>
                <c:pt idx="36">
                  <c:v>1910</c:v>
                </c:pt>
                <c:pt idx="37">
                  <c:v>1911</c:v>
                </c:pt>
                <c:pt idx="38">
                  <c:v>1914</c:v>
                </c:pt>
                <c:pt idx="39">
                  <c:v>1915</c:v>
                </c:pt>
                <c:pt idx="40">
                  <c:v>1915</c:v>
                </c:pt>
                <c:pt idx="41">
                  <c:v>1920</c:v>
                </c:pt>
                <c:pt idx="42">
                  <c:v>1922</c:v>
                </c:pt>
                <c:pt idx="43">
                  <c:v>1925</c:v>
                </c:pt>
                <c:pt idx="44">
                  <c:v>1927</c:v>
                </c:pt>
                <c:pt idx="45">
                  <c:v>1928</c:v>
                </c:pt>
                <c:pt idx="46">
                  <c:v>1928</c:v>
                </c:pt>
                <c:pt idx="47">
                  <c:v>1928</c:v>
                </c:pt>
                <c:pt idx="48">
                  <c:v>1928</c:v>
                </c:pt>
                <c:pt idx="49">
                  <c:v>1928</c:v>
                </c:pt>
                <c:pt idx="50">
                  <c:v>1930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1936</c:v>
                </c:pt>
                <c:pt idx="55">
                  <c:v>1937</c:v>
                </c:pt>
                <c:pt idx="56">
                  <c:v>1939</c:v>
                </c:pt>
                <c:pt idx="57">
                  <c:v>1944</c:v>
                </c:pt>
                <c:pt idx="58">
                  <c:v>1949</c:v>
                </c:pt>
                <c:pt idx="59">
                  <c:v>1951</c:v>
                </c:pt>
                <c:pt idx="60">
                  <c:v>1953</c:v>
                </c:pt>
                <c:pt idx="61">
                  <c:v>1954</c:v>
                </c:pt>
                <c:pt idx="62">
                  <c:v>1959</c:v>
                </c:pt>
                <c:pt idx="63">
                  <c:v>1960</c:v>
                </c:pt>
                <c:pt idx="64">
                  <c:v>1960</c:v>
                </c:pt>
                <c:pt idx="65">
                  <c:v>1961</c:v>
                </c:pt>
                <c:pt idx="66">
                  <c:v>1961</c:v>
                </c:pt>
                <c:pt idx="67">
                  <c:v>1961</c:v>
                </c:pt>
                <c:pt idx="68">
                  <c:v>1962</c:v>
                </c:pt>
                <c:pt idx="69">
                  <c:v>1963</c:v>
                </c:pt>
                <c:pt idx="70">
                  <c:v>1967</c:v>
                </c:pt>
                <c:pt idx="71">
                  <c:v>1968</c:v>
                </c:pt>
                <c:pt idx="72">
                  <c:v>1968</c:v>
                </c:pt>
                <c:pt idx="73">
                  <c:v>1971</c:v>
                </c:pt>
                <c:pt idx="74">
                  <c:v>1971</c:v>
                </c:pt>
                <c:pt idx="75">
                  <c:v>1972</c:v>
                </c:pt>
                <c:pt idx="76">
                  <c:v>1972</c:v>
                </c:pt>
                <c:pt idx="77">
                  <c:v>1976</c:v>
                </c:pt>
                <c:pt idx="78">
                  <c:v>1980</c:v>
                </c:pt>
                <c:pt idx="79">
                  <c:v>1981</c:v>
                </c:pt>
                <c:pt idx="80">
                  <c:v>1982</c:v>
                </c:pt>
                <c:pt idx="81">
                  <c:v>1983</c:v>
                </c:pt>
                <c:pt idx="82">
                  <c:v>1984</c:v>
                </c:pt>
                <c:pt idx="83">
                  <c:v>1984</c:v>
                </c:pt>
                <c:pt idx="84">
                  <c:v>1989</c:v>
                </c:pt>
                <c:pt idx="85">
                  <c:v>1989</c:v>
                </c:pt>
                <c:pt idx="86">
                  <c:v>1993</c:v>
                </c:pt>
                <c:pt idx="87">
                  <c:v>1993</c:v>
                </c:pt>
                <c:pt idx="88">
                  <c:v>1994</c:v>
                </c:pt>
              </c:numCache>
            </c:numRef>
          </c:xVal>
          <c:yVal>
            <c:numRef>
              <c:f>'Newspaper records'!$AF$3:$AF$91</c:f>
              <c:numCache>
                <c:formatCode>General</c:formatCode>
                <c:ptCount val="8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125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BE-4985-B3D8-276D872969C9}"/>
            </c:ext>
          </c:extLst>
        </c:ser>
        <c:ser>
          <c:idx val="5"/>
          <c:order val="1"/>
          <c:tx>
            <c:strRef>
              <c:f>'Newspaper records'!$AG$2</c:f>
              <c:strCache>
                <c:ptCount val="1"/>
                <c:pt idx="0">
                  <c:v>nearCoast</c:v>
                </c:pt>
              </c:strCache>
            </c:strRef>
          </c:tx>
          <c:spPr>
            <a:ln w="25400" cap="rnd">
              <a:noFill/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rgbClr val="ACFF00"/>
              </a:solidFill>
              <a:ln w="9525">
                <a:noFill/>
                <a:prstDash val="solid"/>
              </a:ln>
              <a:effectLst/>
            </c:spPr>
          </c:marker>
          <c:xVal>
            <c:numRef>
              <c:f>'Newspaper records'!$AB$3:$AB$91</c:f>
              <c:numCache>
                <c:formatCode>General</c:formatCode>
                <c:ptCount val="89"/>
                <c:pt idx="0">
                  <c:v>1816</c:v>
                </c:pt>
                <c:pt idx="1">
                  <c:v>1850</c:v>
                </c:pt>
                <c:pt idx="2">
                  <c:v>1835</c:v>
                </c:pt>
                <c:pt idx="3">
                  <c:v>1840</c:v>
                </c:pt>
                <c:pt idx="4">
                  <c:v>1844</c:v>
                </c:pt>
                <c:pt idx="5">
                  <c:v>1850</c:v>
                </c:pt>
                <c:pt idx="6">
                  <c:v>1853</c:v>
                </c:pt>
                <c:pt idx="7">
                  <c:v>1855</c:v>
                </c:pt>
                <c:pt idx="8">
                  <c:v>1858</c:v>
                </c:pt>
                <c:pt idx="9">
                  <c:v>1859</c:v>
                </c:pt>
                <c:pt idx="10">
                  <c:v>1866</c:v>
                </c:pt>
                <c:pt idx="11">
                  <c:v>1867</c:v>
                </c:pt>
                <c:pt idx="12">
                  <c:v>1867</c:v>
                </c:pt>
                <c:pt idx="13">
                  <c:v>1870</c:v>
                </c:pt>
                <c:pt idx="14">
                  <c:v>1870</c:v>
                </c:pt>
                <c:pt idx="15">
                  <c:v>1872</c:v>
                </c:pt>
                <c:pt idx="16">
                  <c:v>1873</c:v>
                </c:pt>
                <c:pt idx="17">
                  <c:v>1873</c:v>
                </c:pt>
                <c:pt idx="18">
                  <c:v>1874</c:v>
                </c:pt>
                <c:pt idx="19">
                  <c:v>1884</c:v>
                </c:pt>
                <c:pt idx="20">
                  <c:v>1886</c:v>
                </c:pt>
                <c:pt idx="21">
                  <c:v>1888</c:v>
                </c:pt>
                <c:pt idx="22">
                  <c:v>1888</c:v>
                </c:pt>
                <c:pt idx="23">
                  <c:v>1888</c:v>
                </c:pt>
                <c:pt idx="24">
                  <c:v>1890</c:v>
                </c:pt>
                <c:pt idx="25">
                  <c:v>1892</c:v>
                </c:pt>
                <c:pt idx="26">
                  <c:v>1893</c:v>
                </c:pt>
                <c:pt idx="27">
                  <c:v>1897</c:v>
                </c:pt>
                <c:pt idx="28">
                  <c:v>1899</c:v>
                </c:pt>
                <c:pt idx="29">
                  <c:v>1899</c:v>
                </c:pt>
                <c:pt idx="30">
                  <c:v>1899</c:v>
                </c:pt>
                <c:pt idx="31">
                  <c:v>1901</c:v>
                </c:pt>
                <c:pt idx="32">
                  <c:v>1903</c:v>
                </c:pt>
                <c:pt idx="33">
                  <c:v>1907</c:v>
                </c:pt>
                <c:pt idx="34">
                  <c:v>1908</c:v>
                </c:pt>
                <c:pt idx="35">
                  <c:v>1908</c:v>
                </c:pt>
                <c:pt idx="36">
                  <c:v>1910</c:v>
                </c:pt>
                <c:pt idx="37">
                  <c:v>1911</c:v>
                </c:pt>
                <c:pt idx="38">
                  <c:v>1914</c:v>
                </c:pt>
                <c:pt idx="39">
                  <c:v>1915</c:v>
                </c:pt>
                <c:pt idx="40">
                  <c:v>1915</c:v>
                </c:pt>
                <c:pt idx="41">
                  <c:v>1920</c:v>
                </c:pt>
                <c:pt idx="42">
                  <c:v>1922</c:v>
                </c:pt>
                <c:pt idx="43">
                  <c:v>1925</c:v>
                </c:pt>
                <c:pt idx="44">
                  <c:v>1927</c:v>
                </c:pt>
                <c:pt idx="45">
                  <c:v>1928</c:v>
                </c:pt>
                <c:pt idx="46">
                  <c:v>1928</c:v>
                </c:pt>
                <c:pt idx="47">
                  <c:v>1928</c:v>
                </c:pt>
                <c:pt idx="48">
                  <c:v>1928</c:v>
                </c:pt>
                <c:pt idx="49">
                  <c:v>1928</c:v>
                </c:pt>
                <c:pt idx="50">
                  <c:v>1930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1936</c:v>
                </c:pt>
                <c:pt idx="55">
                  <c:v>1937</c:v>
                </c:pt>
                <c:pt idx="56">
                  <c:v>1939</c:v>
                </c:pt>
                <c:pt idx="57">
                  <c:v>1944</c:v>
                </c:pt>
                <c:pt idx="58">
                  <c:v>1949</c:v>
                </c:pt>
                <c:pt idx="59">
                  <c:v>1951</c:v>
                </c:pt>
                <c:pt idx="60">
                  <c:v>1953</c:v>
                </c:pt>
                <c:pt idx="61">
                  <c:v>1954</c:v>
                </c:pt>
                <c:pt idx="62">
                  <c:v>1959</c:v>
                </c:pt>
                <c:pt idx="63">
                  <c:v>1960</c:v>
                </c:pt>
                <c:pt idx="64">
                  <c:v>1960</c:v>
                </c:pt>
                <c:pt idx="65">
                  <c:v>1961</c:v>
                </c:pt>
                <c:pt idx="66">
                  <c:v>1961</c:v>
                </c:pt>
                <c:pt idx="67">
                  <c:v>1961</c:v>
                </c:pt>
                <c:pt idx="68">
                  <c:v>1962</c:v>
                </c:pt>
                <c:pt idx="69">
                  <c:v>1963</c:v>
                </c:pt>
                <c:pt idx="70">
                  <c:v>1967</c:v>
                </c:pt>
                <c:pt idx="71">
                  <c:v>1968</c:v>
                </c:pt>
                <c:pt idx="72">
                  <c:v>1968</c:v>
                </c:pt>
                <c:pt idx="73">
                  <c:v>1971</c:v>
                </c:pt>
                <c:pt idx="74">
                  <c:v>1971</c:v>
                </c:pt>
                <c:pt idx="75">
                  <c:v>1972</c:v>
                </c:pt>
                <c:pt idx="76">
                  <c:v>1972</c:v>
                </c:pt>
                <c:pt idx="77">
                  <c:v>1976</c:v>
                </c:pt>
                <c:pt idx="78">
                  <c:v>1980</c:v>
                </c:pt>
                <c:pt idx="79">
                  <c:v>1981</c:v>
                </c:pt>
                <c:pt idx="80">
                  <c:v>1982</c:v>
                </c:pt>
                <c:pt idx="81">
                  <c:v>1983</c:v>
                </c:pt>
                <c:pt idx="82">
                  <c:v>1984</c:v>
                </c:pt>
                <c:pt idx="83">
                  <c:v>1984</c:v>
                </c:pt>
                <c:pt idx="84">
                  <c:v>1989</c:v>
                </c:pt>
                <c:pt idx="85">
                  <c:v>1989</c:v>
                </c:pt>
                <c:pt idx="86">
                  <c:v>1993</c:v>
                </c:pt>
                <c:pt idx="87">
                  <c:v>1993</c:v>
                </c:pt>
                <c:pt idx="88">
                  <c:v>1994</c:v>
                </c:pt>
              </c:numCache>
            </c:numRef>
          </c:xVal>
          <c:yVal>
            <c:numRef>
              <c:f>'Newspaper records'!$AG$3:$AG$91</c:f>
              <c:numCache>
                <c:formatCode>General</c:formatCode>
                <c:ptCount val="8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113.24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150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80</c:v>
                </c:pt>
                <c:pt idx="63">
                  <c:v>95</c:v>
                </c:pt>
                <c:pt idx="64">
                  <c:v>96</c:v>
                </c:pt>
                <c:pt idx="65">
                  <c:v>#N/A</c:v>
                </c:pt>
                <c:pt idx="66">
                  <c:v>106</c:v>
                </c:pt>
                <c:pt idx="67">
                  <c:v>#N/A</c:v>
                </c:pt>
                <c:pt idx="68">
                  <c:v>80</c:v>
                </c:pt>
                <c:pt idx="69">
                  <c:v>90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81</c:v>
                </c:pt>
                <c:pt idx="83">
                  <c:v>#N/A</c:v>
                </c:pt>
                <c:pt idx="84">
                  <c:v>#N/A</c:v>
                </c:pt>
                <c:pt idx="85">
                  <c:v>88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BE-4985-B3D8-276D872969C9}"/>
            </c:ext>
          </c:extLst>
        </c:ser>
        <c:ser>
          <c:idx val="6"/>
          <c:order val="2"/>
          <c:tx>
            <c:strRef>
              <c:f>'Newspaper records'!$AH$2</c:f>
              <c:strCache>
                <c:ptCount val="1"/>
                <c:pt idx="0">
                  <c:v>fresh</c:v>
                </c:pt>
              </c:strCache>
            </c:strRef>
          </c:tx>
          <c:spPr>
            <a:ln w="25400" cap="rnd">
              <a:noFill/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rgbClr val="57FF00"/>
              </a:solidFill>
              <a:ln w="9525">
                <a:noFill/>
                <a:prstDash val="solid"/>
              </a:ln>
              <a:effectLst/>
            </c:spPr>
          </c:marker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08BE-4985-B3D8-276D872969C9}"/>
              </c:ext>
            </c:extLst>
          </c:dPt>
          <c:xVal>
            <c:numRef>
              <c:f>'Newspaper records'!$AB$3:$AB$91</c:f>
              <c:numCache>
                <c:formatCode>General</c:formatCode>
                <c:ptCount val="89"/>
                <c:pt idx="0">
                  <c:v>1816</c:v>
                </c:pt>
                <c:pt idx="1">
                  <c:v>1850</c:v>
                </c:pt>
                <c:pt idx="2">
                  <c:v>1835</c:v>
                </c:pt>
                <c:pt idx="3">
                  <c:v>1840</c:v>
                </c:pt>
                <c:pt idx="4">
                  <c:v>1844</c:v>
                </c:pt>
                <c:pt idx="5">
                  <c:v>1850</c:v>
                </c:pt>
                <c:pt idx="6">
                  <c:v>1853</c:v>
                </c:pt>
                <c:pt idx="7">
                  <c:v>1855</c:v>
                </c:pt>
                <c:pt idx="8">
                  <c:v>1858</c:v>
                </c:pt>
                <c:pt idx="9">
                  <c:v>1859</c:v>
                </c:pt>
                <c:pt idx="10">
                  <c:v>1866</c:v>
                </c:pt>
                <c:pt idx="11">
                  <c:v>1867</c:v>
                </c:pt>
                <c:pt idx="12">
                  <c:v>1867</c:v>
                </c:pt>
                <c:pt idx="13">
                  <c:v>1870</c:v>
                </c:pt>
                <c:pt idx="14">
                  <c:v>1870</c:v>
                </c:pt>
                <c:pt idx="15">
                  <c:v>1872</c:v>
                </c:pt>
                <c:pt idx="16">
                  <c:v>1873</c:v>
                </c:pt>
                <c:pt idx="17">
                  <c:v>1873</c:v>
                </c:pt>
                <c:pt idx="18">
                  <c:v>1874</c:v>
                </c:pt>
                <c:pt idx="19">
                  <c:v>1884</c:v>
                </c:pt>
                <c:pt idx="20">
                  <c:v>1886</c:v>
                </c:pt>
                <c:pt idx="21">
                  <c:v>1888</c:v>
                </c:pt>
                <c:pt idx="22">
                  <c:v>1888</c:v>
                </c:pt>
                <c:pt idx="23">
                  <c:v>1888</c:v>
                </c:pt>
                <c:pt idx="24">
                  <c:v>1890</c:v>
                </c:pt>
                <c:pt idx="25">
                  <c:v>1892</c:v>
                </c:pt>
                <c:pt idx="26">
                  <c:v>1893</c:v>
                </c:pt>
                <c:pt idx="27">
                  <c:v>1897</c:v>
                </c:pt>
                <c:pt idx="28">
                  <c:v>1899</c:v>
                </c:pt>
                <c:pt idx="29">
                  <c:v>1899</c:v>
                </c:pt>
                <c:pt idx="30">
                  <c:v>1899</c:v>
                </c:pt>
                <c:pt idx="31">
                  <c:v>1901</c:v>
                </c:pt>
                <c:pt idx="32">
                  <c:v>1903</c:v>
                </c:pt>
                <c:pt idx="33">
                  <c:v>1907</c:v>
                </c:pt>
                <c:pt idx="34">
                  <c:v>1908</c:v>
                </c:pt>
                <c:pt idx="35">
                  <c:v>1908</c:v>
                </c:pt>
                <c:pt idx="36">
                  <c:v>1910</c:v>
                </c:pt>
                <c:pt idx="37">
                  <c:v>1911</c:v>
                </c:pt>
                <c:pt idx="38">
                  <c:v>1914</c:v>
                </c:pt>
                <c:pt idx="39">
                  <c:v>1915</c:v>
                </c:pt>
                <c:pt idx="40">
                  <c:v>1915</c:v>
                </c:pt>
                <c:pt idx="41">
                  <c:v>1920</c:v>
                </c:pt>
                <c:pt idx="42">
                  <c:v>1922</c:v>
                </c:pt>
                <c:pt idx="43">
                  <c:v>1925</c:v>
                </c:pt>
                <c:pt idx="44">
                  <c:v>1927</c:v>
                </c:pt>
                <c:pt idx="45">
                  <c:v>1928</c:v>
                </c:pt>
                <c:pt idx="46">
                  <c:v>1928</c:v>
                </c:pt>
                <c:pt idx="47">
                  <c:v>1928</c:v>
                </c:pt>
                <c:pt idx="48">
                  <c:v>1928</c:v>
                </c:pt>
                <c:pt idx="49">
                  <c:v>1928</c:v>
                </c:pt>
                <c:pt idx="50">
                  <c:v>1930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1936</c:v>
                </c:pt>
                <c:pt idx="55">
                  <c:v>1937</c:v>
                </c:pt>
                <c:pt idx="56">
                  <c:v>1939</c:v>
                </c:pt>
                <c:pt idx="57">
                  <c:v>1944</c:v>
                </c:pt>
                <c:pt idx="58">
                  <c:v>1949</c:v>
                </c:pt>
                <c:pt idx="59">
                  <c:v>1951</c:v>
                </c:pt>
                <c:pt idx="60">
                  <c:v>1953</c:v>
                </c:pt>
                <c:pt idx="61">
                  <c:v>1954</c:v>
                </c:pt>
                <c:pt idx="62">
                  <c:v>1959</c:v>
                </c:pt>
                <c:pt idx="63">
                  <c:v>1960</c:v>
                </c:pt>
                <c:pt idx="64">
                  <c:v>1960</c:v>
                </c:pt>
                <c:pt idx="65">
                  <c:v>1961</c:v>
                </c:pt>
                <c:pt idx="66">
                  <c:v>1961</c:v>
                </c:pt>
                <c:pt idx="67">
                  <c:v>1961</c:v>
                </c:pt>
                <c:pt idx="68">
                  <c:v>1962</c:v>
                </c:pt>
                <c:pt idx="69">
                  <c:v>1963</c:v>
                </c:pt>
                <c:pt idx="70">
                  <c:v>1967</c:v>
                </c:pt>
                <c:pt idx="71">
                  <c:v>1968</c:v>
                </c:pt>
                <c:pt idx="72">
                  <c:v>1968</c:v>
                </c:pt>
                <c:pt idx="73">
                  <c:v>1971</c:v>
                </c:pt>
                <c:pt idx="74">
                  <c:v>1971</c:v>
                </c:pt>
                <c:pt idx="75">
                  <c:v>1972</c:v>
                </c:pt>
                <c:pt idx="76">
                  <c:v>1972</c:v>
                </c:pt>
                <c:pt idx="77">
                  <c:v>1976</c:v>
                </c:pt>
                <c:pt idx="78">
                  <c:v>1980</c:v>
                </c:pt>
                <c:pt idx="79">
                  <c:v>1981</c:v>
                </c:pt>
                <c:pt idx="80">
                  <c:v>1982</c:v>
                </c:pt>
                <c:pt idx="81">
                  <c:v>1983</c:v>
                </c:pt>
                <c:pt idx="82">
                  <c:v>1984</c:v>
                </c:pt>
                <c:pt idx="83">
                  <c:v>1984</c:v>
                </c:pt>
                <c:pt idx="84">
                  <c:v>1989</c:v>
                </c:pt>
                <c:pt idx="85">
                  <c:v>1989</c:v>
                </c:pt>
                <c:pt idx="86">
                  <c:v>1993</c:v>
                </c:pt>
                <c:pt idx="87">
                  <c:v>1993</c:v>
                </c:pt>
                <c:pt idx="88">
                  <c:v>1994</c:v>
                </c:pt>
              </c:numCache>
            </c:numRef>
          </c:xVal>
          <c:yVal>
            <c:numRef>
              <c:f>'Newspaper records'!$AH$3:$AH$91</c:f>
              <c:numCache>
                <c:formatCode>General</c:formatCode>
                <c:ptCount val="8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100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111</c:v>
                </c:pt>
                <c:pt idx="27">
                  <c:v>#N/A</c:v>
                </c:pt>
                <c:pt idx="28">
                  <c:v>125</c:v>
                </c:pt>
                <c:pt idx="29">
                  <c:v>#N/A</c:v>
                </c:pt>
                <c:pt idx="30">
                  <c:v>#N/A</c:v>
                </c:pt>
                <c:pt idx="31">
                  <c:v>105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105</c:v>
                </c:pt>
                <c:pt idx="42">
                  <c:v>#N/A</c:v>
                </c:pt>
                <c:pt idx="43">
                  <c:v>105</c:v>
                </c:pt>
                <c:pt idx="44">
                  <c:v>#N/A</c:v>
                </c:pt>
                <c:pt idx="45">
                  <c:v>180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98</c:v>
                </c:pt>
                <c:pt idx="52">
                  <c:v>105</c:v>
                </c:pt>
                <c:pt idx="53">
                  <c:v>#N/A</c:v>
                </c:pt>
                <c:pt idx="54">
                  <c:v>#N/A</c:v>
                </c:pt>
                <c:pt idx="55">
                  <c:v>122</c:v>
                </c:pt>
                <c:pt idx="56">
                  <c:v>100</c:v>
                </c:pt>
                <c:pt idx="57">
                  <c:v>#N/A</c:v>
                </c:pt>
                <c:pt idx="58">
                  <c:v>#N/A</c:v>
                </c:pt>
                <c:pt idx="59">
                  <c:v>95</c:v>
                </c:pt>
                <c:pt idx="60">
                  <c:v>#N/A</c:v>
                </c:pt>
                <c:pt idx="61">
                  <c:v>102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105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103</c:v>
                </c:pt>
                <c:pt idx="73">
                  <c:v>112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100</c:v>
                </c:pt>
                <c:pt idx="79">
                  <c:v>101</c:v>
                </c:pt>
                <c:pt idx="80">
                  <c:v>74</c:v>
                </c:pt>
                <c:pt idx="81">
                  <c:v>119</c:v>
                </c:pt>
                <c:pt idx="82">
                  <c:v>#N/A</c:v>
                </c:pt>
                <c:pt idx="83">
                  <c:v>100</c:v>
                </c:pt>
                <c:pt idx="84">
                  <c:v>#N/A</c:v>
                </c:pt>
                <c:pt idx="85">
                  <c:v>#N/A</c:v>
                </c:pt>
                <c:pt idx="86">
                  <c:v>82.5</c:v>
                </c:pt>
                <c:pt idx="87">
                  <c:v>100</c:v>
                </c:pt>
                <c:pt idx="88">
                  <c:v>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8BE-4985-B3D8-276D872969C9}"/>
            </c:ext>
          </c:extLst>
        </c:ser>
        <c:ser>
          <c:idx val="7"/>
          <c:order val="3"/>
          <c:tx>
            <c:strRef>
              <c:f>'Newspaper records'!$AI$2</c:f>
              <c:strCache>
                <c:ptCount val="1"/>
                <c:pt idx="0">
                  <c:v>Anguilla</c:v>
                </c:pt>
              </c:strCache>
            </c:strRef>
          </c:tx>
          <c:spPr>
            <a:ln w="25400" cap="rnd">
              <a:noFill/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rgbClr val="02FF00"/>
              </a:solidFill>
              <a:ln w="1270">
                <a:solidFill>
                  <a:schemeClr val="tx1"/>
                </a:solidFill>
                <a:prstDash val="solid"/>
              </a:ln>
              <a:effectLst/>
            </c:spPr>
          </c:marker>
          <c:xVal>
            <c:numRef>
              <c:f>'Newspaper records'!$AB$3:$AB$91</c:f>
              <c:numCache>
                <c:formatCode>General</c:formatCode>
                <c:ptCount val="89"/>
                <c:pt idx="0">
                  <c:v>1816</c:v>
                </c:pt>
                <c:pt idx="1">
                  <c:v>1850</c:v>
                </c:pt>
                <c:pt idx="2">
                  <c:v>1835</c:v>
                </c:pt>
                <c:pt idx="3">
                  <c:v>1840</c:v>
                </c:pt>
                <c:pt idx="4">
                  <c:v>1844</c:v>
                </c:pt>
                <c:pt idx="5">
                  <c:v>1850</c:v>
                </c:pt>
                <c:pt idx="6">
                  <c:v>1853</c:v>
                </c:pt>
                <c:pt idx="7">
                  <c:v>1855</c:v>
                </c:pt>
                <c:pt idx="8">
                  <c:v>1858</c:v>
                </c:pt>
                <c:pt idx="9">
                  <c:v>1859</c:v>
                </c:pt>
                <c:pt idx="10">
                  <c:v>1866</c:v>
                </c:pt>
                <c:pt idx="11">
                  <c:v>1867</c:v>
                </c:pt>
                <c:pt idx="12">
                  <c:v>1867</c:v>
                </c:pt>
                <c:pt idx="13">
                  <c:v>1870</c:v>
                </c:pt>
                <c:pt idx="14">
                  <c:v>1870</c:v>
                </c:pt>
                <c:pt idx="15">
                  <c:v>1872</c:v>
                </c:pt>
                <c:pt idx="16">
                  <c:v>1873</c:v>
                </c:pt>
                <c:pt idx="17">
                  <c:v>1873</c:v>
                </c:pt>
                <c:pt idx="18">
                  <c:v>1874</c:v>
                </c:pt>
                <c:pt idx="19">
                  <c:v>1884</c:v>
                </c:pt>
                <c:pt idx="20">
                  <c:v>1886</c:v>
                </c:pt>
                <c:pt idx="21">
                  <c:v>1888</c:v>
                </c:pt>
                <c:pt idx="22">
                  <c:v>1888</c:v>
                </c:pt>
                <c:pt idx="23">
                  <c:v>1888</c:v>
                </c:pt>
                <c:pt idx="24">
                  <c:v>1890</c:v>
                </c:pt>
                <c:pt idx="25">
                  <c:v>1892</c:v>
                </c:pt>
                <c:pt idx="26">
                  <c:v>1893</c:v>
                </c:pt>
                <c:pt idx="27">
                  <c:v>1897</c:v>
                </c:pt>
                <c:pt idx="28">
                  <c:v>1899</c:v>
                </c:pt>
                <c:pt idx="29">
                  <c:v>1899</c:v>
                </c:pt>
                <c:pt idx="30">
                  <c:v>1899</c:v>
                </c:pt>
                <c:pt idx="31">
                  <c:v>1901</c:v>
                </c:pt>
                <c:pt idx="32">
                  <c:v>1903</c:v>
                </c:pt>
                <c:pt idx="33">
                  <c:v>1907</c:v>
                </c:pt>
                <c:pt idx="34">
                  <c:v>1908</c:v>
                </c:pt>
                <c:pt idx="35">
                  <c:v>1908</c:v>
                </c:pt>
                <c:pt idx="36">
                  <c:v>1910</c:v>
                </c:pt>
                <c:pt idx="37">
                  <c:v>1911</c:v>
                </c:pt>
                <c:pt idx="38">
                  <c:v>1914</c:v>
                </c:pt>
                <c:pt idx="39">
                  <c:v>1915</c:v>
                </c:pt>
                <c:pt idx="40">
                  <c:v>1915</c:v>
                </c:pt>
                <c:pt idx="41">
                  <c:v>1920</c:v>
                </c:pt>
                <c:pt idx="42">
                  <c:v>1922</c:v>
                </c:pt>
                <c:pt idx="43">
                  <c:v>1925</c:v>
                </c:pt>
                <c:pt idx="44">
                  <c:v>1927</c:v>
                </c:pt>
                <c:pt idx="45">
                  <c:v>1928</c:v>
                </c:pt>
                <c:pt idx="46">
                  <c:v>1928</c:v>
                </c:pt>
                <c:pt idx="47">
                  <c:v>1928</c:v>
                </c:pt>
                <c:pt idx="48">
                  <c:v>1928</c:v>
                </c:pt>
                <c:pt idx="49">
                  <c:v>1928</c:v>
                </c:pt>
                <c:pt idx="50">
                  <c:v>1930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1936</c:v>
                </c:pt>
                <c:pt idx="55">
                  <c:v>1937</c:v>
                </c:pt>
                <c:pt idx="56">
                  <c:v>1939</c:v>
                </c:pt>
                <c:pt idx="57">
                  <c:v>1944</c:v>
                </c:pt>
                <c:pt idx="58">
                  <c:v>1949</c:v>
                </c:pt>
                <c:pt idx="59">
                  <c:v>1951</c:v>
                </c:pt>
                <c:pt idx="60">
                  <c:v>1953</c:v>
                </c:pt>
                <c:pt idx="61">
                  <c:v>1954</c:v>
                </c:pt>
                <c:pt idx="62">
                  <c:v>1959</c:v>
                </c:pt>
                <c:pt idx="63">
                  <c:v>1960</c:v>
                </c:pt>
                <c:pt idx="64">
                  <c:v>1960</c:v>
                </c:pt>
                <c:pt idx="65">
                  <c:v>1961</c:v>
                </c:pt>
                <c:pt idx="66">
                  <c:v>1961</c:v>
                </c:pt>
                <c:pt idx="67">
                  <c:v>1961</c:v>
                </c:pt>
                <c:pt idx="68">
                  <c:v>1962</c:v>
                </c:pt>
                <c:pt idx="69">
                  <c:v>1963</c:v>
                </c:pt>
                <c:pt idx="70">
                  <c:v>1967</c:v>
                </c:pt>
                <c:pt idx="71">
                  <c:v>1968</c:v>
                </c:pt>
                <c:pt idx="72">
                  <c:v>1968</c:v>
                </c:pt>
                <c:pt idx="73">
                  <c:v>1971</c:v>
                </c:pt>
                <c:pt idx="74">
                  <c:v>1971</c:v>
                </c:pt>
                <c:pt idx="75">
                  <c:v>1972</c:v>
                </c:pt>
                <c:pt idx="76">
                  <c:v>1972</c:v>
                </c:pt>
                <c:pt idx="77">
                  <c:v>1976</c:v>
                </c:pt>
                <c:pt idx="78">
                  <c:v>1980</c:v>
                </c:pt>
                <c:pt idx="79">
                  <c:v>1981</c:v>
                </c:pt>
                <c:pt idx="80">
                  <c:v>1982</c:v>
                </c:pt>
                <c:pt idx="81">
                  <c:v>1983</c:v>
                </c:pt>
                <c:pt idx="82">
                  <c:v>1984</c:v>
                </c:pt>
                <c:pt idx="83">
                  <c:v>1984</c:v>
                </c:pt>
                <c:pt idx="84">
                  <c:v>1989</c:v>
                </c:pt>
                <c:pt idx="85">
                  <c:v>1989</c:v>
                </c:pt>
                <c:pt idx="86">
                  <c:v>1993</c:v>
                </c:pt>
                <c:pt idx="87">
                  <c:v>1993</c:v>
                </c:pt>
                <c:pt idx="88">
                  <c:v>1994</c:v>
                </c:pt>
              </c:numCache>
            </c:numRef>
          </c:xVal>
          <c:yVal>
            <c:numRef>
              <c:f>'Newspaper records'!$AI$3:$AI$91</c:f>
              <c:numCache>
                <c:formatCode>General</c:formatCode>
                <c:ptCount val="89"/>
                <c:pt idx="0">
                  <c:v>#N/A</c:v>
                </c:pt>
                <c:pt idx="1">
                  <c:v>180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87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8BE-4985-B3D8-276D872969C9}"/>
            </c:ext>
          </c:extLst>
        </c:ser>
        <c:ser>
          <c:idx val="8"/>
          <c:order val="4"/>
          <c:tx>
            <c:v>vertical axis ticks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strRef>
                  <c:f>'Newspaper records'!$EI$24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{9E1AFECD-198F-47B1-B5C3-93ABFDE32F8D}</c15:txfldGUID>
                      <c15:f>'Newspaper records'!$EI$24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08BE-4985-B3D8-276D872969C9}"/>
                </c:ext>
              </c:extLst>
            </c:dLbl>
            <c:dLbl>
              <c:idx val="1"/>
              <c:tx>
                <c:strRef>
                  <c:f>'Newspaper records'!$EI$25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{9C8B4F39-65F7-4265-B43B-0C2346820267}</c15:txfldGUID>
                      <c15:f>'Newspaper records'!$EI$25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08BE-4985-B3D8-276D872969C9}"/>
                </c:ext>
              </c:extLst>
            </c:dLbl>
            <c:dLbl>
              <c:idx val="2"/>
              <c:layout/>
              <c:tx>
                <c:strRef>
                  <c:f>'Newspaper records'!$EI$26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{AE50A5A8-A11D-4563-9070-483F7F55D4F0}</c15:txfldGUID>
                      <c15:f>'Newspaper records'!$EI$26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08BE-4985-B3D8-276D872969C9}"/>
                </c:ext>
              </c:extLst>
            </c:dLbl>
            <c:dLbl>
              <c:idx val="3"/>
              <c:layout/>
              <c:tx>
                <c:strRef>
                  <c:f>'Newspaper records'!$EI$27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{9FD7EBE2-69CC-4E46-B504-1ECFD59F0F27}</c15:txfldGUID>
                      <c15:f>'Newspaper records'!$EI$27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08BE-4985-B3D8-276D872969C9}"/>
                </c:ext>
              </c:extLst>
            </c:dLbl>
            <c:dLbl>
              <c:idx val="4"/>
              <c:layout/>
              <c:tx>
                <c:strRef>
                  <c:f>'Newspaper records'!$EI$28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{573F7408-A167-4EB1-B3BB-7546E16FCD31}</c15:txfldGUID>
                      <c15:f>'Newspaper records'!$EI$28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08BE-4985-B3D8-276D872969C9}"/>
                </c:ext>
              </c:extLst>
            </c:dLbl>
            <c:dLbl>
              <c:idx val="5"/>
              <c:layout/>
              <c:tx>
                <c:strRef>
                  <c:f>'Newspaper records'!$EI$29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{DEDAA990-0B66-48E2-A469-FF78E783C562}</c15:txfldGUID>
                      <c15:f>'Newspaper records'!$EI$29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08BE-4985-B3D8-276D872969C9}"/>
                </c:ext>
              </c:extLst>
            </c:dLbl>
            <c:dLbl>
              <c:idx val="6"/>
              <c:layout/>
              <c:tx>
                <c:strRef>
                  <c:f>'Newspaper records'!$EI$30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{7A4D5620-0B58-46A1-B325-6586B766ED7E}</c15:txfldGUID>
                      <c15:f>'Newspaper records'!$EI$30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08BE-4985-B3D8-276D872969C9}"/>
                </c:ext>
              </c:extLst>
            </c:dLbl>
            <c:dLbl>
              <c:idx val="7"/>
              <c:layout/>
              <c:tx>
                <c:strRef>
                  <c:f>'Newspaper records'!$EI$31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{C489A5F4-8341-41E6-86CA-D6E9F426976A}</c15:txfldGUID>
                      <c15:f>'Newspaper records'!$EI$31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08BE-4985-B3D8-276D872969C9}"/>
                </c:ext>
              </c:extLst>
            </c:dLbl>
            <c:dLbl>
              <c:idx val="8"/>
              <c:layout/>
              <c:tx>
                <c:strRef>
                  <c:f>'Newspaper records'!$EI$32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{7ADE04A1-8F7A-4E21-9C54-5A6BC2C981AB}</c15:txfldGUID>
                      <c15:f>'Newspaper records'!$EI$32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08BE-4985-B3D8-276D872969C9}"/>
                </c:ext>
              </c:extLst>
            </c:dLbl>
            <c:dLbl>
              <c:idx val="9"/>
              <c:layout/>
              <c:tx>
                <c:strRef>
                  <c:f>'Newspaper records'!$EI$33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{EFC1E7D3-63C3-4D7C-A7FF-23328E3C74D7}</c15:txfldGUID>
                      <c15:f>'Newspaper records'!$EI$33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08BE-4985-B3D8-276D872969C9}"/>
                </c:ext>
              </c:extLst>
            </c:dLbl>
            <c:dLbl>
              <c:idx val="10"/>
              <c:layout/>
              <c:tx>
                <c:strRef>
                  <c:f>'Newspaper records'!$EI$34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{D54A3E93-C8A2-413C-9D9E-2A0D68C3C7F9}</c15:txfldGUID>
                      <c15:f>'Newspaper records'!$EI$34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08BE-4985-B3D8-276D872969C9}"/>
                </c:ext>
              </c:extLst>
            </c:dLbl>
            <c:dLbl>
              <c:idx val="11"/>
              <c:layout/>
              <c:tx>
                <c:strRef>
                  <c:f>'Newspaper records'!$EI$35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{03E70FE8-4558-43CD-8F05-EC203FAE08F8}</c15:txfldGUID>
                      <c15:f>'Newspaper records'!$EI$35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08BE-4985-B3D8-276D872969C9}"/>
                </c:ext>
              </c:extLst>
            </c:dLbl>
            <c:dLbl>
              <c:idx val="12"/>
              <c:layout/>
              <c:tx>
                <c:strRef>
                  <c:f>'Newspaper records'!$EI$36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{E0EE6D1D-EC9E-402C-87F6-62DA50BFC8F6}</c15:txfldGUID>
                      <c15:f>'Newspaper records'!$EI$36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08BE-4985-B3D8-276D872969C9}"/>
                </c:ext>
              </c:extLst>
            </c:dLbl>
            <c:dLbl>
              <c:idx val="13"/>
              <c:layout/>
              <c:tx>
                <c:strRef>
                  <c:f>'Newspaper records'!$EI$37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{8A466460-CE6E-4AB8-9A1F-BB93E9ADEF1A}</c15:txfldGUID>
                      <c15:f>'Newspaper records'!$EI$37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08BE-4985-B3D8-276D872969C9}"/>
                </c:ext>
              </c:extLst>
            </c:dLbl>
            <c:dLbl>
              <c:idx val="14"/>
              <c:layout/>
              <c:tx>
                <c:strRef>
                  <c:f>'Newspaper records'!$EI$38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{5DF5EAA6-FB03-4333-953E-F295BB9890EF}</c15:txfldGUID>
                      <c15:f>'Newspaper records'!$EI$38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08BE-4985-B3D8-276D872969C9}"/>
                </c:ext>
              </c:extLst>
            </c:dLbl>
            <c:dLbl>
              <c:idx val="15"/>
              <c:layout/>
              <c:tx>
                <c:strRef>
                  <c:f>'Newspaper records'!$EI$39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{74521DFC-C63B-4F8F-8749-6D4BA98F1EFD}</c15:txfldGUID>
                      <c15:f>'Newspaper records'!$EI$39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08BE-4985-B3D8-276D872969C9}"/>
                </c:ext>
              </c:extLst>
            </c:dLbl>
            <c:dLbl>
              <c:idx val="16"/>
              <c:layout/>
              <c:tx>
                <c:strRef>
                  <c:f>'Newspaper records'!$EI$40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{01E00747-BD81-4C65-A951-85F5795F1C38}</c15:txfldGUID>
                      <c15:f>'Newspaper records'!$EI$40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08BE-4985-B3D8-276D872969C9}"/>
                </c:ext>
              </c:extLst>
            </c:dLbl>
            <c:dLbl>
              <c:idx val="17"/>
              <c:layout/>
              <c:tx>
                <c:strRef>
                  <c:f>'Newspaper records'!$EI$41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{F3196587-9F12-4A77-B2C0-D782F0E7EEFF}</c15:txfldGUID>
                      <c15:f>'Newspaper records'!$EI$41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08BE-4985-B3D8-276D872969C9}"/>
                </c:ext>
              </c:extLst>
            </c:dLbl>
            <c:dLbl>
              <c:idx val="18"/>
              <c:layout/>
              <c:tx>
                <c:strRef>
                  <c:f>'Newspaper records'!$EI$42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{E2334BAE-88D2-4E90-B369-6B1F781288C2}</c15:txfldGUID>
                      <c15:f>'Newspaper records'!$EI$42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08BE-4985-B3D8-276D872969C9}"/>
                </c:ext>
              </c:extLst>
            </c:dLbl>
            <c:dLbl>
              <c:idx val="19"/>
              <c:layout/>
              <c:tx>
                <c:strRef>
                  <c:f>'Newspaper records'!$EI$43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{9FD73A43-5B88-4CF2-8035-2665FEDABFB7}</c15:txfldGUID>
                      <c15:f>'Newspaper records'!$EI$43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08BE-4985-B3D8-276D872969C9}"/>
                </c:ext>
              </c:extLst>
            </c:dLbl>
            <c:dLbl>
              <c:idx val="20"/>
              <c:layout/>
              <c:tx>
                <c:strRef>
                  <c:f>'Newspaper records'!$EI$44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{77C48A6E-341F-4940-85DA-0C4853986D57}</c15:txfldGUID>
                      <c15:f>'Newspaper records'!$EI$44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08BE-4985-B3D8-276D872969C9}"/>
                </c:ext>
              </c:extLst>
            </c:dLbl>
            <c:dLbl>
              <c:idx val="21"/>
              <c:tx>
                <c:strRef>
                  <c:f>'Newspaper records'!$EI$45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{0493B3DA-2EE3-48B8-9E23-7C376D53E5BF}</c15:txfldGUID>
                      <c15:f>'Newspaper records'!$EI$45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08BE-4985-B3D8-276D872969C9}"/>
                </c:ext>
              </c:extLst>
            </c:dLbl>
            <c:dLbl>
              <c:idx val="22"/>
              <c:tx>
                <c:strRef>
                  <c:f>'Newspaper records'!$EI$46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{2CEE03FF-9304-4A59-A559-91B5188E87BE}</c15:txfldGUID>
                      <c15:f>'Newspaper records'!$EI$46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08BE-4985-B3D8-276D8729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'Newspaper records'!$EG$24:$EG$46</c:f>
              <c:numCache>
                <c:formatCode>General</c:formatCode>
                <c:ptCount val="23"/>
                <c:pt idx="0">
                  <c:v>1850</c:v>
                </c:pt>
                <c:pt idx="1">
                  <c:v>1850</c:v>
                </c:pt>
                <c:pt idx="2">
                  <c:v>1850</c:v>
                </c:pt>
                <c:pt idx="3">
                  <c:v>1850</c:v>
                </c:pt>
                <c:pt idx="4">
                  <c:v>1850</c:v>
                </c:pt>
                <c:pt idx="5">
                  <c:v>1850</c:v>
                </c:pt>
                <c:pt idx="6">
                  <c:v>1850</c:v>
                </c:pt>
                <c:pt idx="7">
                  <c:v>1850</c:v>
                </c:pt>
                <c:pt idx="8">
                  <c:v>1850</c:v>
                </c:pt>
                <c:pt idx="9">
                  <c:v>1850</c:v>
                </c:pt>
                <c:pt idx="10">
                  <c:v>1850</c:v>
                </c:pt>
                <c:pt idx="11">
                  <c:v>1850</c:v>
                </c:pt>
                <c:pt idx="12">
                  <c:v>1850</c:v>
                </c:pt>
                <c:pt idx="13">
                  <c:v>1850</c:v>
                </c:pt>
                <c:pt idx="14">
                  <c:v>1850</c:v>
                </c:pt>
                <c:pt idx="15">
                  <c:v>1850</c:v>
                </c:pt>
                <c:pt idx="16">
                  <c:v>1850</c:v>
                </c:pt>
                <c:pt idx="17">
                  <c:v>1850</c:v>
                </c:pt>
                <c:pt idx="18">
                  <c:v>1850</c:v>
                </c:pt>
                <c:pt idx="19">
                  <c:v>1850</c:v>
                </c:pt>
                <c:pt idx="20">
                  <c:v>1850</c:v>
                </c:pt>
                <c:pt idx="21">
                  <c:v>1850</c:v>
                </c:pt>
                <c:pt idx="22">
                  <c:v>1850</c:v>
                </c:pt>
              </c:numCache>
            </c:numRef>
          </c:xVal>
          <c:yVal>
            <c:numRef>
              <c:f>'Newspaper records'!$EH$24:$EH$46</c:f>
              <c:numCache>
                <c:formatCode>General</c:formatCode>
                <c:ptCount val="23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300</c:v>
                </c:pt>
                <c:pt idx="22">
                  <c:v>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08BE-4985-B3D8-276D872969C9}"/>
            </c:ext>
          </c:extLst>
        </c:ser>
        <c:ser>
          <c:idx val="0"/>
          <c:order val="5"/>
          <c:tx>
            <c:v>vertical axis labels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strRef>
                  <c:f>'Newspaper records'!$EJ$24</c:f>
                  <c:strCache>
                    <c:ptCount val="1"/>
                    <c:pt idx="0">
                      <c:v>50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{577BC0E3-4DBB-4DD4-9752-CDBB2C645FA0}</c15:txfldGUID>
                      <c15:f>'Newspaper records'!$EJ$24</c15:f>
                      <c15:dlblFieldTableCache>
                        <c:ptCount val="1"/>
                        <c:pt idx="0">
                          <c:v>50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08BE-4985-B3D8-276D872969C9}"/>
                </c:ext>
              </c:extLst>
            </c:dLbl>
            <c:dLbl>
              <c:idx val="1"/>
              <c:tx>
                <c:strRef>
                  <c:f>'Newspaper records'!$EJ$25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{164B3D25-6527-41FA-9C5F-8F140215C3A4}</c15:txfldGUID>
                      <c15:f>'Newspaper records'!$EJ$25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08BE-4985-B3D8-276D872969C9}"/>
                </c:ext>
              </c:extLst>
            </c:dLbl>
            <c:dLbl>
              <c:idx val="2"/>
              <c:layout/>
              <c:tx>
                <c:strRef>
                  <c:f>'Newspaper records'!$EJ$26</c:f>
                  <c:strCache>
                    <c:ptCount val="1"/>
                    <c:pt idx="0">
                      <c:v>70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{7FBBB095-C032-452B-A44B-BD810C052787}</c15:txfldGUID>
                      <c15:f>'Newspaper records'!$EJ$26</c15:f>
                      <c15:dlblFieldTableCache>
                        <c:ptCount val="1"/>
                        <c:pt idx="0">
                          <c:v>70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08BE-4985-B3D8-276D872969C9}"/>
                </c:ext>
              </c:extLst>
            </c:dLbl>
            <c:dLbl>
              <c:idx val="3"/>
              <c:layout/>
              <c:tx>
                <c:strRef>
                  <c:f>'Newspaper records'!$EJ$27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{91F7F289-2498-4F21-8258-75F522C288C7}</c15:txfldGUID>
                      <c15:f>'Newspaper records'!$EJ$27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08BE-4985-B3D8-276D872969C9}"/>
                </c:ext>
              </c:extLst>
            </c:dLbl>
            <c:dLbl>
              <c:idx val="4"/>
              <c:layout/>
              <c:tx>
                <c:strRef>
                  <c:f>'Newspaper records'!$EJ$28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{96C6919E-341D-48C8-9913-D9A57A194859}</c15:txfldGUID>
                      <c15:f>'Newspaper records'!$EJ$28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08BE-4985-B3D8-276D872969C9}"/>
                </c:ext>
              </c:extLst>
            </c:dLbl>
            <c:dLbl>
              <c:idx val="5"/>
              <c:layout/>
              <c:tx>
                <c:strRef>
                  <c:f>'Newspaper records'!$EJ$29</c:f>
                  <c:strCache>
                    <c:ptCount val="1"/>
                    <c:pt idx="0">
                      <c:v>100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{F0D3FCD2-B461-4C13-8C3A-23C5396EA31C}</c15:txfldGUID>
                      <c15:f>'Newspaper records'!$EJ$29</c15:f>
                      <c15:dlblFieldTableCache>
                        <c:ptCount val="1"/>
                        <c:pt idx="0">
                          <c:v>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08BE-4985-B3D8-276D872969C9}"/>
                </c:ext>
              </c:extLst>
            </c:dLbl>
            <c:dLbl>
              <c:idx val="6"/>
              <c:layout/>
              <c:tx>
                <c:strRef>
                  <c:f>'Newspaper records'!$EJ$30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{B5990C95-8643-4D31-ABB3-C0A7AC4B9711}</c15:txfldGUID>
                      <c15:f>'Newspaper records'!$EJ$30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08BE-4985-B3D8-276D872969C9}"/>
                </c:ext>
              </c:extLst>
            </c:dLbl>
            <c:dLbl>
              <c:idx val="7"/>
              <c:layout/>
              <c:tx>
                <c:strRef>
                  <c:f>'Newspaper records'!$EJ$31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{D0AA3FDB-AF28-4417-817F-343F76326783}</c15:txfldGUID>
                      <c15:f>'Newspaper records'!$EJ$31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08BE-4985-B3D8-276D872969C9}"/>
                </c:ext>
              </c:extLst>
            </c:dLbl>
            <c:dLbl>
              <c:idx val="8"/>
              <c:layout/>
              <c:tx>
                <c:strRef>
                  <c:f>'Newspaper records'!$EJ$32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{0D748BB4-A885-4E6F-87A4-3817B1A9A895}</c15:txfldGUID>
                      <c15:f>'Newspaper records'!$EJ$32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08BE-4985-B3D8-276D872969C9}"/>
                </c:ext>
              </c:extLst>
            </c:dLbl>
            <c:dLbl>
              <c:idx val="9"/>
              <c:layout/>
              <c:tx>
                <c:strRef>
                  <c:f>'Newspaper records'!$EJ$33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{2798B012-E6FF-43E8-985D-782AB9816786}</c15:txfldGUID>
                      <c15:f>'Newspaper records'!$EJ$33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08BE-4985-B3D8-276D872969C9}"/>
                </c:ext>
              </c:extLst>
            </c:dLbl>
            <c:dLbl>
              <c:idx val="10"/>
              <c:layout/>
              <c:tx>
                <c:strRef>
                  <c:f>'Newspaper records'!$EJ$34</c:f>
                  <c:strCache>
                    <c:ptCount val="1"/>
                    <c:pt idx="0">
                      <c:v>150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{BA64618F-93A0-44C5-8A46-B07F6AE94975}</c15:txfldGUID>
                      <c15:f>'Newspaper records'!$EJ$34</c15:f>
                      <c15:dlblFieldTableCache>
                        <c:ptCount val="1"/>
                        <c:pt idx="0">
                          <c:v>150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08BE-4985-B3D8-276D872969C9}"/>
                </c:ext>
              </c:extLst>
            </c:dLbl>
            <c:dLbl>
              <c:idx val="11"/>
              <c:layout/>
              <c:tx>
                <c:strRef>
                  <c:f>'Newspaper records'!$EJ$35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{050A2E55-8309-49C3-8CDF-58716B50A1B0}</c15:txfldGUID>
                      <c15:f>'Newspaper records'!$EJ$35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08BE-4985-B3D8-276D872969C9}"/>
                </c:ext>
              </c:extLst>
            </c:dLbl>
            <c:dLbl>
              <c:idx val="12"/>
              <c:layout/>
              <c:tx>
                <c:strRef>
                  <c:f>'Newspaper records'!$EJ$36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{FE21DD9C-AA6F-49C5-88B5-70588A79F645}</c15:txfldGUID>
                      <c15:f>'Newspaper records'!$EJ$36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08BE-4985-B3D8-276D872969C9}"/>
                </c:ext>
              </c:extLst>
            </c:dLbl>
            <c:dLbl>
              <c:idx val="13"/>
              <c:layout/>
              <c:tx>
                <c:strRef>
                  <c:f>'Newspaper records'!$EJ$37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{D4185D8A-1C7A-45EF-97F8-5F8FA2B530B5}</c15:txfldGUID>
                      <c15:f>'Newspaper records'!$EJ$37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08BE-4985-B3D8-276D872969C9}"/>
                </c:ext>
              </c:extLst>
            </c:dLbl>
            <c:dLbl>
              <c:idx val="14"/>
              <c:layout/>
              <c:tx>
                <c:strRef>
                  <c:f>'Newspaper records'!$EJ$38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{E5386FCE-C775-4781-B164-90B70464FA5D}</c15:txfldGUID>
                      <c15:f>'Newspaper records'!$EJ$38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08BE-4985-B3D8-276D872969C9}"/>
                </c:ext>
              </c:extLst>
            </c:dLbl>
            <c:dLbl>
              <c:idx val="15"/>
              <c:layout/>
              <c:tx>
                <c:strRef>
                  <c:f>'Newspaper records'!$EJ$39</c:f>
                  <c:strCache>
                    <c:ptCount val="1"/>
                    <c:pt idx="0">
                      <c:v>200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{78A7C752-F51C-43CF-AE22-D7ECE6F47731}</c15:txfldGUID>
                      <c15:f>'Newspaper records'!$EJ$39</c15:f>
                      <c15:dlblFieldTableCache>
                        <c:ptCount val="1"/>
                        <c:pt idx="0">
                          <c:v>200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08BE-4985-B3D8-276D872969C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8BE-4985-B3D8-276D872969C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8BE-4985-B3D8-276D872969C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8BE-4985-B3D8-276D872969C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8BE-4985-B3D8-276D872969C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8BE-4985-B3D8-276D872969C9}"/>
                </c:ext>
              </c:extLst>
            </c:dLbl>
            <c:dLbl>
              <c:idx val="21"/>
              <c:tx>
                <c:strRef>
                  <c:f>'Newspaper records'!$EJ$45</c:f>
                  <c:strCache>
                    <c:ptCount val="1"/>
                    <c:pt idx="0">
                      <c:v>300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{E65FF010-7CA6-4F50-B438-239E84BBA8D4}</c15:txfldGUID>
                      <c15:f>'Newspaper records'!$EJ$45</c15:f>
                      <c15:dlblFieldTableCache>
                        <c:ptCount val="1"/>
                        <c:pt idx="0">
                          <c:v>300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08BE-4985-B3D8-276D872969C9}"/>
                </c:ext>
              </c:extLst>
            </c:dLbl>
            <c:dLbl>
              <c:idx val="22"/>
              <c:tx>
                <c:strRef>
                  <c:f>'Newspaper records'!$EJ$46</c:f>
                  <c:strCache>
                    <c:ptCount val="1"/>
                    <c:pt idx="0">
                      <c:v>400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{8B2E48C2-11E7-4EF9-B701-05FA1F677D6A}</c15:txfldGUID>
                      <c15:f>'Newspaper records'!$EJ$46</c15:f>
                      <c15:dlblFieldTableCache>
                        <c:ptCount val="1"/>
                        <c:pt idx="0">
                          <c:v>400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08BE-4985-B3D8-276D8729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'Newspaper records'!$EG$24:$EG$46</c:f>
              <c:numCache>
                <c:formatCode>General</c:formatCode>
                <c:ptCount val="23"/>
                <c:pt idx="0">
                  <c:v>1850</c:v>
                </c:pt>
                <c:pt idx="1">
                  <c:v>1850</c:v>
                </c:pt>
                <c:pt idx="2">
                  <c:v>1850</c:v>
                </c:pt>
                <c:pt idx="3">
                  <c:v>1850</c:v>
                </c:pt>
                <c:pt idx="4">
                  <c:v>1850</c:v>
                </c:pt>
                <c:pt idx="5">
                  <c:v>1850</c:v>
                </c:pt>
                <c:pt idx="6">
                  <c:v>1850</c:v>
                </c:pt>
                <c:pt idx="7">
                  <c:v>1850</c:v>
                </c:pt>
                <c:pt idx="8">
                  <c:v>1850</c:v>
                </c:pt>
                <c:pt idx="9">
                  <c:v>1850</c:v>
                </c:pt>
                <c:pt idx="10">
                  <c:v>1850</c:v>
                </c:pt>
                <c:pt idx="11">
                  <c:v>1850</c:v>
                </c:pt>
                <c:pt idx="12">
                  <c:v>1850</c:v>
                </c:pt>
                <c:pt idx="13">
                  <c:v>1850</c:v>
                </c:pt>
                <c:pt idx="14">
                  <c:v>1850</c:v>
                </c:pt>
                <c:pt idx="15">
                  <c:v>1850</c:v>
                </c:pt>
                <c:pt idx="16">
                  <c:v>1850</c:v>
                </c:pt>
                <c:pt idx="17">
                  <c:v>1850</c:v>
                </c:pt>
                <c:pt idx="18">
                  <c:v>1850</c:v>
                </c:pt>
                <c:pt idx="19">
                  <c:v>1850</c:v>
                </c:pt>
                <c:pt idx="20">
                  <c:v>1850</c:v>
                </c:pt>
                <c:pt idx="21">
                  <c:v>1850</c:v>
                </c:pt>
                <c:pt idx="22">
                  <c:v>1850</c:v>
                </c:pt>
              </c:numCache>
            </c:numRef>
          </c:xVal>
          <c:yVal>
            <c:numRef>
              <c:f>'Newspaper records'!$EH$24:$EH$46</c:f>
              <c:numCache>
                <c:formatCode>General</c:formatCode>
                <c:ptCount val="23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300</c:v>
                </c:pt>
                <c:pt idx="22">
                  <c:v>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6-08BE-4985-B3D8-276D872969C9}"/>
            </c:ext>
          </c:extLst>
        </c:ser>
        <c:ser>
          <c:idx val="10"/>
          <c:order val="6"/>
          <c:tx>
            <c:v>gridline</c:v>
          </c:tx>
          <c:spPr>
            <a:ln w="127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'Newspaper records'!$EG$48:$EG$58</c:f>
              <c:numCache>
                <c:formatCode>General</c:formatCode>
                <c:ptCount val="11"/>
                <c:pt idx="0">
                  <c:v>1850</c:v>
                </c:pt>
                <c:pt idx="1">
                  <c:v>2000</c:v>
                </c:pt>
                <c:pt idx="3">
                  <c:v>1850</c:v>
                </c:pt>
                <c:pt idx="4">
                  <c:v>2000</c:v>
                </c:pt>
                <c:pt idx="6">
                  <c:v>1850</c:v>
                </c:pt>
                <c:pt idx="7">
                  <c:v>2000</c:v>
                </c:pt>
                <c:pt idx="9">
                  <c:v>1850</c:v>
                </c:pt>
                <c:pt idx="10">
                  <c:v>2000</c:v>
                </c:pt>
              </c:numCache>
            </c:numRef>
          </c:xVal>
          <c:yVal>
            <c:numRef>
              <c:f>'Newspaper records'!$EH$48:$EH$58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3">
                  <c:v>150</c:v>
                </c:pt>
                <c:pt idx="4">
                  <c:v>150</c:v>
                </c:pt>
                <c:pt idx="6">
                  <c:v>200</c:v>
                </c:pt>
                <c:pt idx="7">
                  <c:v>200</c:v>
                </c:pt>
                <c:pt idx="9">
                  <c:v>300</c:v>
                </c:pt>
                <c:pt idx="10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08BE-4985-B3D8-276D87296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529472"/>
        <c:axId val="358550920"/>
      </c:scatterChart>
      <c:valAx>
        <c:axId val="490529472"/>
        <c:scaling>
          <c:orientation val="minMax"/>
          <c:max val="2000"/>
          <c:min val="1850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550920"/>
        <c:crosses val="autoZero"/>
        <c:crossBetween val="midCat"/>
        <c:majorUnit val="50"/>
        <c:minorUnit val="10"/>
      </c:valAx>
      <c:valAx>
        <c:axId val="358550920"/>
        <c:scaling>
          <c:logBase val="10"/>
          <c:orientation val="minMax"/>
          <c:max val="250"/>
          <c:min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Length,</a:t>
                </a:r>
                <a:r>
                  <a:rPr lang="en-GB" baseline="0"/>
                  <a:t> cm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1111111111111112E-2"/>
              <c:y val="0.38763276637664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529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07756437132098"/>
          <c:y val="3.7213232354148501E-2"/>
          <c:w val="0.80503693507606888"/>
          <c:h val="0.806919530180943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'ICES WGEEL estimates'!$B$2</c:f>
              <c:strCache>
                <c:ptCount val="1"/>
                <c:pt idx="0">
                  <c:v>EE</c:v>
                </c:pt>
              </c:strCache>
            </c:strRef>
          </c:tx>
          <c:spPr>
            <a:ln w="63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'ICES WGEEL estimates'!$A$3:$A$74</c:f>
              <c:numCache>
                <c:formatCode>0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xVal>
          <c:yVal>
            <c:numRef>
              <c:f>'ICES WGEEL estimates'!$B$3:$B$74</c:f>
              <c:numCache>
                <c:formatCode>0</c:formatCode>
                <c:ptCount val="72"/>
                <c:pt idx="0">
                  <c:v>66.301499167073956</c:v>
                </c:pt>
                <c:pt idx="1">
                  <c:v>54.442444235262357</c:v>
                </c:pt>
                <c:pt idx="2">
                  <c:v>37.000914664087361</c:v>
                </c:pt>
                <c:pt idx="3">
                  <c:v>55.066851154752051</c:v>
                </c:pt>
                <c:pt idx="4">
                  <c:v>76.255018599988645</c:v>
                </c:pt>
                <c:pt idx="5">
                  <c:v>47.696965418509009</c:v>
                </c:pt>
                <c:pt idx="6">
                  <c:v>52.826862609244685</c:v>
                </c:pt>
                <c:pt idx="7">
                  <c:v>65.400535412451717</c:v>
                </c:pt>
                <c:pt idx="8">
                  <c:v>47.00432696776717</c:v>
                </c:pt>
                <c:pt idx="9">
                  <c:v>76.412673907979297</c:v>
                </c:pt>
                <c:pt idx="10">
                  <c:v>152</c:v>
                </c:pt>
                <c:pt idx="11">
                  <c:v>130</c:v>
                </c:pt>
                <c:pt idx="12">
                  <c:v>151</c:v>
                </c:pt>
                <c:pt idx="13">
                  <c:v>195</c:v>
                </c:pt>
                <c:pt idx="14">
                  <c:v>120</c:v>
                </c:pt>
                <c:pt idx="15">
                  <c:v>135</c:v>
                </c:pt>
                <c:pt idx="16">
                  <c:v>76</c:v>
                </c:pt>
                <c:pt idx="17">
                  <c:v>81</c:v>
                </c:pt>
                <c:pt idx="18">
                  <c:v>129</c:v>
                </c:pt>
                <c:pt idx="19">
                  <c:v>67</c:v>
                </c:pt>
                <c:pt idx="20">
                  <c:v>101</c:v>
                </c:pt>
                <c:pt idx="21">
                  <c:v>55</c:v>
                </c:pt>
                <c:pt idx="22">
                  <c:v>50</c:v>
                </c:pt>
                <c:pt idx="23">
                  <c:v>56</c:v>
                </c:pt>
                <c:pt idx="24">
                  <c:v>83</c:v>
                </c:pt>
                <c:pt idx="25">
                  <c:v>71</c:v>
                </c:pt>
                <c:pt idx="26">
                  <c:v>116</c:v>
                </c:pt>
                <c:pt idx="27">
                  <c:v>115</c:v>
                </c:pt>
                <c:pt idx="28">
                  <c:v>110</c:v>
                </c:pt>
                <c:pt idx="29">
                  <c:v>147</c:v>
                </c:pt>
                <c:pt idx="30">
                  <c:v>115</c:v>
                </c:pt>
                <c:pt idx="31">
                  <c:v>89</c:v>
                </c:pt>
                <c:pt idx="32">
                  <c:v>92</c:v>
                </c:pt>
                <c:pt idx="33">
                  <c:v>49</c:v>
                </c:pt>
                <c:pt idx="34">
                  <c:v>54</c:v>
                </c:pt>
                <c:pt idx="35">
                  <c:v>52</c:v>
                </c:pt>
                <c:pt idx="36">
                  <c:v>34</c:v>
                </c:pt>
                <c:pt idx="37">
                  <c:v>59</c:v>
                </c:pt>
                <c:pt idx="38">
                  <c:v>70</c:v>
                </c:pt>
                <c:pt idx="39">
                  <c:v>45</c:v>
                </c:pt>
                <c:pt idx="40">
                  <c:v>35</c:v>
                </c:pt>
                <c:pt idx="41">
                  <c:v>17</c:v>
                </c:pt>
                <c:pt idx="42">
                  <c:v>22</c:v>
                </c:pt>
                <c:pt idx="43">
                  <c:v>24</c:v>
                </c:pt>
                <c:pt idx="44">
                  <c:v>24</c:v>
                </c:pt>
                <c:pt idx="45">
                  <c:v>31</c:v>
                </c:pt>
                <c:pt idx="46">
                  <c:v>25</c:v>
                </c:pt>
                <c:pt idx="47">
                  <c:v>41</c:v>
                </c:pt>
                <c:pt idx="48">
                  <c:v>16</c:v>
                </c:pt>
                <c:pt idx="49">
                  <c:v>19</c:v>
                </c:pt>
                <c:pt idx="50">
                  <c:v>19</c:v>
                </c:pt>
                <c:pt idx="51" formatCode="0.0">
                  <c:v>8.8000000000000007</c:v>
                </c:pt>
                <c:pt idx="52">
                  <c:v>12</c:v>
                </c:pt>
                <c:pt idx="53">
                  <c:v>13</c:v>
                </c:pt>
                <c:pt idx="54" formatCode="0.0">
                  <c:v>7.3</c:v>
                </c:pt>
                <c:pt idx="55" formatCode="0.0">
                  <c:v>7.4</c:v>
                </c:pt>
                <c:pt idx="56" formatCode="0.0">
                  <c:v>6</c:v>
                </c:pt>
                <c:pt idx="57" formatCode="0.0">
                  <c:v>6.4</c:v>
                </c:pt>
                <c:pt idx="58" formatCode="0.0">
                  <c:v>5.7</c:v>
                </c:pt>
                <c:pt idx="59" formatCode="0.0">
                  <c:v>4.3</c:v>
                </c:pt>
                <c:pt idx="60" formatCode="0.0">
                  <c:v>4.8</c:v>
                </c:pt>
                <c:pt idx="61" formatCode="0.0">
                  <c:v>3.7</c:v>
                </c:pt>
                <c:pt idx="62" formatCode="0.0">
                  <c:v>4.9000000000000004</c:v>
                </c:pt>
                <c:pt idx="63" formatCode="0.0">
                  <c:v>7.1</c:v>
                </c:pt>
                <c:pt idx="64">
                  <c:v>12</c:v>
                </c:pt>
                <c:pt idx="65" formatCode="0.0">
                  <c:v>7.6</c:v>
                </c:pt>
                <c:pt idx="66">
                  <c:v>12</c:v>
                </c:pt>
                <c:pt idx="67">
                  <c:v>11</c:v>
                </c:pt>
                <c:pt idx="68">
                  <c:v>10</c:v>
                </c:pt>
                <c:pt idx="69" formatCode="0.0">
                  <c:v>6.2</c:v>
                </c:pt>
                <c:pt idx="70" formatCode="0.0">
                  <c:v>7.1</c:v>
                </c:pt>
                <c:pt idx="71" formatCode="0.0">
                  <c:v>5.4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46-4C84-95C9-7D9114980C14}"/>
            </c:ext>
          </c:extLst>
        </c:ser>
        <c:ser>
          <c:idx val="1"/>
          <c:order val="1"/>
          <c:tx>
            <c:strRef>
              <c:f>'ICES WGEEL estimates'!$C$2</c:f>
              <c:strCache>
                <c:ptCount val="1"/>
                <c:pt idx="0">
                  <c:v>NS</c:v>
                </c:pt>
              </c:strCache>
            </c:strRef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'ICES WGEEL estimates'!$A$3:$A$74</c:f>
              <c:numCache>
                <c:formatCode>0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xVal>
          <c:yVal>
            <c:numRef>
              <c:f>'ICES WGEEL estimates'!$C$3:$C$74</c:f>
              <c:numCache>
                <c:formatCode>0</c:formatCode>
                <c:ptCount val="72"/>
                <c:pt idx="0">
                  <c:v>24.2428239564601</c:v>
                </c:pt>
                <c:pt idx="1">
                  <c:v>30.338485332230992</c:v>
                </c:pt>
                <c:pt idx="2">
                  <c:v>106.0092992942262</c:v>
                </c:pt>
                <c:pt idx="3">
                  <c:v>96.55695956929226</c:v>
                </c:pt>
                <c:pt idx="4">
                  <c:v>160.52230921809598</c:v>
                </c:pt>
                <c:pt idx="5">
                  <c:v>158.94843649421716</c:v>
                </c:pt>
                <c:pt idx="6">
                  <c:v>117.871194023307</c:v>
                </c:pt>
                <c:pt idx="7">
                  <c:v>64.2548708847212</c:v>
                </c:pt>
                <c:pt idx="8">
                  <c:v>124.63872140740446</c:v>
                </c:pt>
                <c:pt idx="9">
                  <c:v>157.12481155034317</c:v>
                </c:pt>
                <c:pt idx="10">
                  <c:v>208</c:v>
                </c:pt>
                <c:pt idx="11">
                  <c:v>117</c:v>
                </c:pt>
                <c:pt idx="12">
                  <c:v>180</c:v>
                </c:pt>
                <c:pt idx="13">
                  <c:v>225</c:v>
                </c:pt>
                <c:pt idx="14">
                  <c:v>116</c:v>
                </c:pt>
                <c:pt idx="15">
                  <c:v>79</c:v>
                </c:pt>
                <c:pt idx="16">
                  <c:v>88</c:v>
                </c:pt>
                <c:pt idx="17">
                  <c:v>98</c:v>
                </c:pt>
                <c:pt idx="18">
                  <c:v>124</c:v>
                </c:pt>
                <c:pt idx="19">
                  <c:v>90</c:v>
                </c:pt>
                <c:pt idx="20">
                  <c:v>99</c:v>
                </c:pt>
                <c:pt idx="21">
                  <c:v>85</c:v>
                </c:pt>
                <c:pt idx="22">
                  <c:v>109</c:v>
                </c:pt>
                <c:pt idx="23">
                  <c:v>47</c:v>
                </c:pt>
                <c:pt idx="24">
                  <c:v>131</c:v>
                </c:pt>
                <c:pt idx="25">
                  <c:v>54</c:v>
                </c:pt>
                <c:pt idx="26">
                  <c:v>98</c:v>
                </c:pt>
                <c:pt idx="27">
                  <c:v>74</c:v>
                </c:pt>
                <c:pt idx="28">
                  <c:v>55</c:v>
                </c:pt>
                <c:pt idx="29">
                  <c:v>95</c:v>
                </c:pt>
                <c:pt idx="30">
                  <c:v>81</c:v>
                </c:pt>
                <c:pt idx="31">
                  <c:v>58</c:v>
                </c:pt>
                <c:pt idx="32">
                  <c:v>29</c:v>
                </c:pt>
                <c:pt idx="33">
                  <c:v>23</c:v>
                </c:pt>
                <c:pt idx="34">
                  <c:v>10</c:v>
                </c:pt>
                <c:pt idx="35">
                  <c:v>8</c:v>
                </c:pt>
                <c:pt idx="36">
                  <c:v>8</c:v>
                </c:pt>
                <c:pt idx="37">
                  <c:v>9</c:v>
                </c:pt>
                <c:pt idx="38">
                  <c:v>9</c:v>
                </c:pt>
                <c:pt idx="39">
                  <c:v>4</c:v>
                </c:pt>
                <c:pt idx="40">
                  <c:v>15</c:v>
                </c:pt>
                <c:pt idx="41">
                  <c:v>3</c:v>
                </c:pt>
                <c:pt idx="42">
                  <c:v>8</c:v>
                </c:pt>
                <c:pt idx="43">
                  <c:v>7</c:v>
                </c:pt>
                <c:pt idx="44">
                  <c:v>7</c:v>
                </c:pt>
                <c:pt idx="45">
                  <c:v>5</c:v>
                </c:pt>
                <c:pt idx="46">
                  <c:v>5</c:v>
                </c:pt>
                <c:pt idx="47">
                  <c:v>4</c:v>
                </c:pt>
                <c:pt idx="48">
                  <c:v>3</c:v>
                </c:pt>
                <c:pt idx="49">
                  <c:v>7</c:v>
                </c:pt>
                <c:pt idx="50" formatCode="0.0">
                  <c:v>4.7</c:v>
                </c:pt>
                <c:pt idx="51">
                  <c:v>1</c:v>
                </c:pt>
                <c:pt idx="52" formatCode="0.0">
                  <c:v>2.6</c:v>
                </c:pt>
                <c:pt idx="53" formatCode="0.0">
                  <c:v>1.9</c:v>
                </c:pt>
                <c:pt idx="54" formatCode="0.0">
                  <c:v>0.6</c:v>
                </c:pt>
                <c:pt idx="55" formatCode="0.0">
                  <c:v>1.1000000000000001</c:v>
                </c:pt>
                <c:pt idx="56" formatCode="0.0">
                  <c:v>0.5</c:v>
                </c:pt>
                <c:pt idx="57" formatCode="0.0">
                  <c:v>1.3</c:v>
                </c:pt>
                <c:pt idx="58" formatCode="0.0">
                  <c:v>1.2</c:v>
                </c:pt>
                <c:pt idx="59" formatCode="0.0">
                  <c:v>0.8</c:v>
                </c:pt>
                <c:pt idx="60" formatCode="0.0">
                  <c:v>0.7</c:v>
                </c:pt>
                <c:pt idx="61" formatCode="0.0">
                  <c:v>0.5</c:v>
                </c:pt>
                <c:pt idx="62" formatCode="0.0">
                  <c:v>0.5</c:v>
                </c:pt>
                <c:pt idx="63" formatCode="0.0">
                  <c:v>1.7</c:v>
                </c:pt>
                <c:pt idx="64" formatCode="0.0">
                  <c:v>2.5</c:v>
                </c:pt>
                <c:pt idx="65" formatCode="0.0">
                  <c:v>0.9</c:v>
                </c:pt>
                <c:pt idx="66" formatCode="0.0">
                  <c:v>1.7</c:v>
                </c:pt>
                <c:pt idx="67" formatCode="0.0">
                  <c:v>1.1000000000000001</c:v>
                </c:pt>
                <c:pt idx="68" formatCode="0.0">
                  <c:v>1.8</c:v>
                </c:pt>
                <c:pt idx="69" formatCode="0.0">
                  <c:v>1.4</c:v>
                </c:pt>
                <c:pt idx="70" formatCode="0.0">
                  <c:v>0.9</c:v>
                </c:pt>
                <c:pt idx="71" formatCode="0.0">
                  <c:v>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46-4C84-95C9-7D9114980C14}"/>
            </c:ext>
          </c:extLst>
        </c:ser>
        <c:ser>
          <c:idx val="5"/>
          <c:order val="2"/>
          <c:tx>
            <c:v>Ticks</c:v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strRef>
                  <c:f>Parameterestimates!$W$9</c:f>
                  <c:strCache>
                    <c:ptCount val="1"/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{50A86C23-36FD-4547-9AC7-7A513A70BA72}</c15:txfldGUID>
                      <c15:f>Parameterestimates!$W$9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C746-4C84-95C9-7D9114980C14}"/>
                </c:ext>
              </c:extLst>
            </c:dLbl>
            <c:dLbl>
              <c:idx val="1"/>
              <c:layout/>
              <c:tx>
                <c:strRef>
                  <c:f>Parameterestimates!$W$10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{AAE1981D-A9D1-42C0-8FDD-B4D097979E30}</c15:txfldGUID>
                      <c15:f>Parameterestimates!$W$10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C746-4C84-95C9-7D9114980C14}"/>
                </c:ext>
              </c:extLst>
            </c:dLbl>
            <c:dLbl>
              <c:idx val="2"/>
              <c:layout/>
              <c:tx>
                <c:strRef>
                  <c:f>Parameterestimates!$W$11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{3F929F20-2587-4458-9184-F602A3B1811F}</c15:txfldGUID>
                      <c15:f>Parameterestimates!$W$11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C746-4C84-95C9-7D9114980C14}"/>
                </c:ext>
              </c:extLst>
            </c:dLbl>
            <c:dLbl>
              <c:idx val="3"/>
              <c:layout/>
              <c:tx>
                <c:strRef>
                  <c:f>Parameterestimates!$W$12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{56481878-1B63-4932-8FC0-B09871537746}</c15:txfldGUID>
                      <c15:f>Parameterestimates!$W$12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C746-4C84-95C9-7D9114980C14}"/>
                </c:ext>
              </c:extLst>
            </c:dLbl>
            <c:dLbl>
              <c:idx val="4"/>
              <c:layout/>
              <c:tx>
                <c:strRef>
                  <c:f>Parameterestimates!$W$13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{E2F5D511-8EC1-41E1-9BA0-B17269A79BEA}</c15:txfldGUID>
                      <c15:f>Parameterestimates!$W$13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C746-4C84-95C9-7D9114980C14}"/>
                </c:ext>
              </c:extLst>
            </c:dLbl>
            <c:dLbl>
              <c:idx val="5"/>
              <c:layout/>
              <c:tx>
                <c:strRef>
                  <c:f>Parameterestimates!$W$14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{ADAFFD0F-30C6-4DE0-A080-F1C076531162}</c15:txfldGUID>
                      <c15:f>Parameterestimates!$W$14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C746-4C84-95C9-7D9114980C14}"/>
                </c:ext>
              </c:extLst>
            </c:dLbl>
            <c:dLbl>
              <c:idx val="6"/>
              <c:layout/>
              <c:tx>
                <c:strRef>
                  <c:f>Parameterestimates!$W$15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{A2747C89-D7DC-4926-A58E-97B320B35F3A}</c15:txfldGUID>
                      <c15:f>Parameterestimates!$W$15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C746-4C84-95C9-7D9114980C14}"/>
                </c:ext>
              </c:extLst>
            </c:dLbl>
            <c:dLbl>
              <c:idx val="7"/>
              <c:layout/>
              <c:tx>
                <c:strRef>
                  <c:f>Parameterestimates!$W$16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{8C93DC98-8408-4107-B658-94D78B671EE9}</c15:txfldGUID>
                      <c15:f>Parameterestimates!$W$16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C746-4C84-95C9-7D9114980C14}"/>
                </c:ext>
              </c:extLst>
            </c:dLbl>
            <c:dLbl>
              <c:idx val="8"/>
              <c:layout/>
              <c:tx>
                <c:strRef>
                  <c:f>Parameterestimates!$W$17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{22AFA074-59FC-4F21-A504-83ADCB270F72}</c15:txfldGUID>
                      <c15:f>Parameterestimates!$W$17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C746-4C84-95C9-7D9114980C14}"/>
                </c:ext>
              </c:extLst>
            </c:dLbl>
            <c:dLbl>
              <c:idx val="9"/>
              <c:layout/>
              <c:tx>
                <c:strRef>
                  <c:f>Parameterestimates!$W$18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{72B60516-F396-4315-A63D-C695E5213ED7}</c15:txfldGUID>
                      <c15:f>Parameterestimates!$W$18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C746-4C84-95C9-7D9114980C14}"/>
                </c:ext>
              </c:extLst>
            </c:dLbl>
            <c:dLbl>
              <c:idx val="10"/>
              <c:layout/>
              <c:tx>
                <c:strRef>
                  <c:f>Parameterestimates!$W$19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{A9F7648F-FC8C-478A-BD97-84CD126556DA}</c15:txfldGUID>
                      <c15:f>Parameterestimates!$W$19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C746-4C84-95C9-7D9114980C14}"/>
                </c:ext>
              </c:extLst>
            </c:dLbl>
            <c:dLbl>
              <c:idx val="11"/>
              <c:layout/>
              <c:tx>
                <c:strRef>
                  <c:f>Parameterestimates!$W$20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{20DF6B31-B549-4BC6-BB3A-939FFD1D04AD}</c15:txfldGUID>
                      <c15:f>Parameterestimates!$W$20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C746-4C84-95C9-7D9114980C14}"/>
                </c:ext>
              </c:extLst>
            </c:dLbl>
            <c:dLbl>
              <c:idx val="12"/>
              <c:layout/>
              <c:tx>
                <c:strRef>
                  <c:f>Parameterestimates!$W$21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{2063D6DD-D1E4-4BCB-9557-68AF9A60C1E6}</c15:txfldGUID>
                      <c15:f>Parameterestimates!$W$21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C746-4C84-95C9-7D9114980C14}"/>
                </c:ext>
              </c:extLst>
            </c:dLbl>
            <c:dLbl>
              <c:idx val="13"/>
              <c:layout/>
              <c:tx>
                <c:strRef>
                  <c:f>Parameterestimates!$W$22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{946B5AF5-BA6A-4097-AE85-50CD77C8EFE4}</c15:txfldGUID>
                      <c15:f>Parameterestimates!$W$22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C746-4C84-95C9-7D9114980C14}"/>
                </c:ext>
              </c:extLst>
            </c:dLbl>
            <c:dLbl>
              <c:idx val="14"/>
              <c:layout/>
              <c:tx>
                <c:strRef>
                  <c:f>Parameterestimates!$W$23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{7D047F08-8832-434B-AB4C-2A82C6DD7519}</c15:txfldGUID>
                      <c15:f>Parameterestimates!$W$23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C746-4C84-95C9-7D9114980C14}"/>
                </c:ext>
              </c:extLst>
            </c:dLbl>
            <c:dLbl>
              <c:idx val="15"/>
              <c:layout/>
              <c:tx>
                <c:strRef>
                  <c:f>Parameterestimates!$W$24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{112DFBB2-4B0E-4D31-B6F1-AB45D1120590}</c15:txfldGUID>
                      <c15:f>Parameterestimates!$W$24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C746-4C84-95C9-7D9114980C14}"/>
                </c:ext>
              </c:extLst>
            </c:dLbl>
            <c:dLbl>
              <c:idx val="16"/>
              <c:layout/>
              <c:tx>
                <c:strRef>
                  <c:f>Parameterestimates!$W$25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{4484A635-BBE0-47BC-8E89-56DC3A28FE2D}</c15:txfldGUID>
                      <c15:f>Parameterestimates!$W$25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C746-4C84-95C9-7D9114980C14}"/>
                </c:ext>
              </c:extLst>
            </c:dLbl>
            <c:dLbl>
              <c:idx val="17"/>
              <c:layout/>
              <c:tx>
                <c:strRef>
                  <c:f>Parameterestimates!$W$26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{92C15868-0018-41AF-B2CB-71B487F3926E}</c15:txfldGUID>
                      <c15:f>Parameterestimates!$W$26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C746-4C84-95C9-7D9114980C14}"/>
                </c:ext>
              </c:extLst>
            </c:dLbl>
            <c:dLbl>
              <c:idx val="18"/>
              <c:layout/>
              <c:tx>
                <c:strRef>
                  <c:f>Parameterestimates!$W$27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{D70A093B-1892-4EEC-A53A-ED19E305CDFF}</c15:txfldGUID>
                      <c15:f>Parameterestimates!$W$27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C746-4C84-95C9-7D9114980C14}"/>
                </c:ext>
              </c:extLst>
            </c:dLbl>
            <c:dLbl>
              <c:idx val="19"/>
              <c:layout/>
              <c:tx>
                <c:strRef>
                  <c:f>Parameterestimates!$W$28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{4DAB3E4F-02CA-4AEC-AF93-7B2BDDAF76BD}</c15:txfldGUID>
                      <c15:f>Parameterestimates!$W$28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C746-4C84-95C9-7D9114980C14}"/>
                </c:ext>
              </c:extLst>
            </c:dLbl>
            <c:dLbl>
              <c:idx val="20"/>
              <c:layout/>
              <c:tx>
                <c:strRef>
                  <c:f>Parameterestimates!$W$29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{3652113A-DA58-4E08-9112-25BEDCC8921F}</c15:txfldGUID>
                      <c15:f>Parameterestimates!$W$29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C746-4C84-95C9-7D9114980C14}"/>
                </c:ext>
              </c:extLst>
            </c:dLbl>
            <c:dLbl>
              <c:idx val="21"/>
              <c:layout/>
              <c:tx>
                <c:strRef>
                  <c:f>Parameterestimates!$W$30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{2CEF53CB-CFEC-4D6B-8557-190131801089}</c15:txfldGUID>
                      <c15:f>Parameterestimates!$W$30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C746-4C84-95C9-7D9114980C14}"/>
                </c:ext>
              </c:extLst>
            </c:dLbl>
            <c:dLbl>
              <c:idx val="22"/>
              <c:layout/>
              <c:tx>
                <c:strRef>
                  <c:f>Parameterestimates!$W$31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{FE466CAC-F7F0-4B05-9D7C-F734CE075548}</c15:txfldGUID>
                      <c15:f>Parameterestimates!$W$31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C746-4C84-95C9-7D9114980C14}"/>
                </c:ext>
              </c:extLst>
            </c:dLbl>
            <c:dLbl>
              <c:idx val="23"/>
              <c:layout/>
              <c:tx>
                <c:strRef>
                  <c:f>Parameterestimates!$W$32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{5189F9F2-207C-4387-B2A3-101CBBAEDAC1}</c15:txfldGUID>
                      <c15:f>Parameterestimates!$W$32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C746-4C84-95C9-7D9114980C14}"/>
                </c:ext>
              </c:extLst>
            </c:dLbl>
            <c:dLbl>
              <c:idx val="24"/>
              <c:layout/>
              <c:tx>
                <c:strRef>
                  <c:f>Parameterestimates!$W$33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{7074156B-8CB5-4B3C-8011-F9A4D19A38F9}</c15:txfldGUID>
                      <c15:f>Parameterestimates!$W$33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C746-4C84-95C9-7D9114980C14}"/>
                </c:ext>
              </c:extLst>
            </c:dLbl>
            <c:dLbl>
              <c:idx val="25"/>
              <c:layout/>
              <c:tx>
                <c:strRef>
                  <c:f>Parameterestimates!$W$34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{272EE87E-81FC-4CA1-91DB-3980ECE07EF7}</c15:txfldGUID>
                      <c15:f>Parameterestimates!$W$34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C746-4C84-95C9-7D9114980C14}"/>
                </c:ext>
              </c:extLst>
            </c:dLbl>
            <c:dLbl>
              <c:idx val="26"/>
              <c:layout/>
              <c:tx>
                <c:strRef>
                  <c:f>Parameterestimates!$W$35</c:f>
                  <c:strCache>
                    <c:ptCount val="1"/>
                    <c:pt idx="0">
                      <c:v>  –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">
                      <a:solidFill>
                        <a:schemeClr val="bg1">
                          <a:lumMod val="7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{81DF50B4-707F-4BEF-8850-61442B33A182}</c15:txfldGUID>
                      <c15:f>Parameterestimates!$W$35</c15:f>
                      <c15:dlblFieldTableCache>
                        <c:ptCount val="1"/>
                        <c:pt idx="0">
                          <c:v>  –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C746-4C84-95C9-7D9114980C14}"/>
                </c:ext>
              </c:extLst>
            </c:dLbl>
            <c:dLbl>
              <c:idx val="27"/>
              <c:layout/>
              <c:tx>
                <c:strRef>
                  <c:f>Parameterestimates!$W$36</c:f>
                  <c:strCache>
                    <c:ptCount val="1"/>
                    <c:pt idx="0">
                      <c:v>—</c:v>
                    </c:pt>
                  </c:strCache>
                </c:strRef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{93A6ED2A-DED8-4148-AB0C-F71031D86C18}</c15:txfldGUID>
                      <c15:f>Parameterestimates!$W$36</c15:f>
                      <c15:dlblFieldTableCache>
                        <c:ptCount val="1"/>
                        <c:pt idx="0">
                          <c:v>—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C746-4C84-95C9-7D9114980C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'ICES WGEEL estimates'!$AC$9:$AC$36</c:f>
              <c:numCache>
                <c:formatCode>General</c:formatCode>
                <c:ptCount val="28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1950</c:v>
                </c:pt>
                <c:pt idx="13">
                  <c:v>1950</c:v>
                </c:pt>
                <c:pt idx="14">
                  <c:v>1950</c:v>
                </c:pt>
                <c:pt idx="15">
                  <c:v>1950</c:v>
                </c:pt>
                <c:pt idx="16">
                  <c:v>1950</c:v>
                </c:pt>
                <c:pt idx="17">
                  <c:v>1950</c:v>
                </c:pt>
                <c:pt idx="18">
                  <c:v>1950</c:v>
                </c:pt>
                <c:pt idx="19">
                  <c:v>1950</c:v>
                </c:pt>
                <c:pt idx="20">
                  <c:v>1950</c:v>
                </c:pt>
                <c:pt idx="21">
                  <c:v>1950</c:v>
                </c:pt>
                <c:pt idx="22">
                  <c:v>1950</c:v>
                </c:pt>
                <c:pt idx="23">
                  <c:v>1950</c:v>
                </c:pt>
                <c:pt idx="24">
                  <c:v>1950</c:v>
                </c:pt>
                <c:pt idx="25">
                  <c:v>1950</c:v>
                </c:pt>
                <c:pt idx="26">
                  <c:v>1950</c:v>
                </c:pt>
                <c:pt idx="27">
                  <c:v>1950</c:v>
                </c:pt>
              </c:numCache>
            </c:numRef>
          </c:xVal>
          <c:yVal>
            <c:numRef>
              <c:f>'ICES WGEEL estimates'!$AD$9:$AD$36</c:f>
              <c:numCache>
                <c:formatCode>General</c:formatCode>
                <c:ptCount val="28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0.79999999999999993</c:v>
                </c:pt>
                <c:pt idx="5">
                  <c:v>0.89999999999999991</c:v>
                </c:pt>
                <c:pt idx="6">
                  <c:v>0.99999999999999989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20</c:v>
                </c:pt>
                <c:pt idx="17">
                  <c:v>30</c:v>
                </c:pt>
                <c:pt idx="18">
                  <c:v>40</c:v>
                </c:pt>
                <c:pt idx="19">
                  <c:v>50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200</c:v>
                </c:pt>
                <c:pt idx="26">
                  <c:v>300</c:v>
                </c:pt>
                <c:pt idx="27">
                  <c:v>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C746-4C84-95C9-7D9114980C14}"/>
            </c:ext>
          </c:extLst>
        </c:ser>
        <c:ser>
          <c:idx val="6"/>
          <c:order val="3"/>
          <c:tx>
            <c:v>Labels</c:v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strRef>
                  <c:f>Parameterestimates!$Y$9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{AAC59ADC-0902-4DD6-9A6A-5B5D5C8373FE}</c15:txfldGUID>
                      <c15:f>Parameterestimates!$Y$9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C746-4C84-95C9-7D9114980C14}"/>
                </c:ext>
              </c:extLst>
            </c:dLbl>
            <c:dLbl>
              <c:idx val="1"/>
              <c:layout/>
              <c:tx>
                <c:strRef>
                  <c:f>Parameterestimates!$Y$10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{B0F30010-DCA9-49F0-BD05-A7BB56A5B48C}</c15:txfldGUID>
                      <c15:f>Parameterestimates!$Y$10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C746-4C84-95C9-7D9114980C14}"/>
                </c:ext>
              </c:extLst>
            </c:dLbl>
            <c:dLbl>
              <c:idx val="2"/>
              <c:layout/>
              <c:tx>
                <c:strRef>
                  <c:f>Parameterestimates!$Y$11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{7C606BA2-43A5-4B12-94E3-36557167C134}</c15:txfldGUID>
                      <c15:f>Parameterestimates!$Y$11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C746-4C84-95C9-7D9114980C14}"/>
                </c:ext>
              </c:extLst>
            </c:dLbl>
            <c:dLbl>
              <c:idx val="3"/>
              <c:layout/>
              <c:tx>
                <c:strRef>
                  <c:f>Parameterestimates!$Y$12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{C754D3BA-8DF3-41E9-A0E6-E9EC69C9767F}</c15:txfldGUID>
                      <c15:f>Parameterestimates!$Y$12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C746-4C84-95C9-7D9114980C14}"/>
                </c:ext>
              </c:extLst>
            </c:dLbl>
            <c:dLbl>
              <c:idx val="4"/>
              <c:layout/>
              <c:tx>
                <c:strRef>
                  <c:f>Parameterestimates!$Y$13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{AFABECD7-71A6-43AE-8518-98F0328EB80C}</c15:txfldGUID>
                      <c15:f>Parameterestimates!$Y$13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C746-4C84-95C9-7D9114980C14}"/>
                </c:ext>
              </c:extLst>
            </c:dLbl>
            <c:dLbl>
              <c:idx val="5"/>
              <c:layout/>
              <c:tx>
                <c:strRef>
                  <c:f>Parameterestimates!$Y$14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{3C92D60E-6B80-455F-A927-DD7E3984EEB9}</c15:txfldGUID>
                      <c15:f>Parameterestimates!$Y$14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C746-4C84-95C9-7D9114980C14}"/>
                </c:ext>
              </c:extLst>
            </c:dLbl>
            <c:dLbl>
              <c:idx val="6"/>
              <c:layout/>
              <c:tx>
                <c:strRef>
                  <c:f>Parameterestimates!$Y$15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{DA647C67-154E-4F13-B5C5-32C382CB4519}</c15:txfldGUID>
                      <c15:f>Parameterestimates!$Y$15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C746-4C84-95C9-7D9114980C14}"/>
                </c:ext>
              </c:extLst>
            </c:dLbl>
            <c:dLbl>
              <c:idx val="7"/>
              <c:layout/>
              <c:tx>
                <c:strRef>
                  <c:f>Parameterestimates!$Y$16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{1A68B28D-F641-4D1F-A764-B2D4097C605A}</c15:txfldGUID>
                      <c15:f>Parameterestimates!$Y$16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C746-4C84-95C9-7D9114980C14}"/>
                </c:ext>
              </c:extLst>
            </c:dLbl>
            <c:dLbl>
              <c:idx val="8"/>
              <c:layout/>
              <c:tx>
                <c:strRef>
                  <c:f>Parameterestimates!$Y$17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{ABEAF34D-8DB0-4136-BDB4-6997F25C9D38}</c15:txfldGUID>
                      <c15:f>Parameterestimates!$Y$17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C746-4C84-95C9-7D9114980C14}"/>
                </c:ext>
              </c:extLst>
            </c:dLbl>
            <c:dLbl>
              <c:idx val="9"/>
              <c:layout/>
              <c:tx>
                <c:strRef>
                  <c:f>Parameterestimates!$Y$18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{EDBE0531-EDA5-48AA-A1A9-2CAE3E51DCB6}</c15:txfldGUID>
                      <c15:f>Parameterestimates!$Y$18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C746-4C84-95C9-7D9114980C14}"/>
                </c:ext>
              </c:extLst>
            </c:dLbl>
            <c:dLbl>
              <c:idx val="10"/>
              <c:layout/>
              <c:tx>
                <c:strRef>
                  <c:f>Parameterestimates!$Y$19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{C011596A-65BE-421C-AF4A-90ED6F817F1B}</c15:txfldGUID>
                      <c15:f>Parameterestimates!$Y$19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C746-4C84-95C9-7D9114980C14}"/>
                </c:ext>
              </c:extLst>
            </c:dLbl>
            <c:dLbl>
              <c:idx val="11"/>
              <c:layout/>
              <c:tx>
                <c:strRef>
                  <c:f>Parameterestimates!$Y$20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{83A42E44-E653-4708-AEEF-A3CAEC561A86}</c15:txfldGUID>
                      <c15:f>Parameterestimates!$Y$20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C746-4C84-95C9-7D9114980C14}"/>
                </c:ext>
              </c:extLst>
            </c:dLbl>
            <c:dLbl>
              <c:idx val="12"/>
              <c:layout/>
              <c:tx>
                <c:strRef>
                  <c:f>Parameterestimates!$Y$21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{829013B1-E81F-42EF-94AA-3A0C6DC868A8}</c15:txfldGUID>
                      <c15:f>Parameterestimates!$Y$21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C746-4C84-95C9-7D9114980C14}"/>
                </c:ext>
              </c:extLst>
            </c:dLbl>
            <c:dLbl>
              <c:idx val="13"/>
              <c:layout/>
              <c:tx>
                <c:strRef>
                  <c:f>Parameterestimates!$Y$22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{4285626D-E748-4D2C-BC1A-60944EDB2689}</c15:txfldGUID>
                      <c15:f>Parameterestimates!$Y$22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C746-4C84-95C9-7D9114980C14}"/>
                </c:ext>
              </c:extLst>
            </c:dLbl>
            <c:dLbl>
              <c:idx val="14"/>
              <c:layout/>
              <c:tx>
                <c:strRef>
                  <c:f>Parameterestimates!$Y$23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{306821DB-558D-4D64-BB63-4067688EA1D5}</c15:txfldGUID>
                      <c15:f>Parameterestimates!$Y$23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C746-4C84-95C9-7D9114980C14}"/>
                </c:ext>
              </c:extLst>
            </c:dLbl>
            <c:dLbl>
              <c:idx val="15"/>
              <c:layout/>
              <c:tx>
                <c:strRef>
                  <c:f>Parameterestimates!$Y$24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{555E9F7D-A575-4721-AD65-D7A9B44ADE95}</c15:txfldGUID>
                      <c15:f>Parameterestimates!$Y$24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C746-4C84-95C9-7D9114980C14}"/>
                </c:ext>
              </c:extLst>
            </c:dLbl>
            <c:dLbl>
              <c:idx val="16"/>
              <c:layout/>
              <c:tx>
                <c:strRef>
                  <c:f>Parameterestimates!$Y$25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{31B2FCFA-9AF0-45D4-B514-84F7AD36F25A}</c15:txfldGUID>
                      <c15:f>Parameterestimates!$Y$25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C746-4C84-95C9-7D9114980C14}"/>
                </c:ext>
              </c:extLst>
            </c:dLbl>
            <c:dLbl>
              <c:idx val="17"/>
              <c:layout/>
              <c:tx>
                <c:strRef>
                  <c:f>Parameterestimates!$Y$26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{116BED06-4E13-477C-BB93-BAE8FD5D226F}</c15:txfldGUID>
                      <c15:f>Parameterestimates!$Y$26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C746-4C84-95C9-7D9114980C14}"/>
                </c:ext>
              </c:extLst>
            </c:dLbl>
            <c:dLbl>
              <c:idx val="18"/>
              <c:layout/>
              <c:tx>
                <c:strRef>
                  <c:f>Parameterestimates!$Y$27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{73F5BBAE-567B-40C9-9E5D-595824E77719}</c15:txfldGUID>
                      <c15:f>Parameterestimates!$Y$27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C746-4C84-95C9-7D9114980C14}"/>
                </c:ext>
              </c:extLst>
            </c:dLbl>
            <c:dLbl>
              <c:idx val="19"/>
              <c:layout/>
              <c:tx>
                <c:strRef>
                  <c:f>Parameterestimates!$Y$28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{AAF93B99-35E2-4B35-9FE9-3A8262C0F22F}</c15:txfldGUID>
                      <c15:f>Parameterestimates!$Y$28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C746-4C84-95C9-7D9114980C14}"/>
                </c:ext>
              </c:extLst>
            </c:dLbl>
            <c:dLbl>
              <c:idx val="20"/>
              <c:layout/>
              <c:tx>
                <c:strRef>
                  <c:f>Parameterestimates!$Y$29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{DD3D8A2B-8846-4F31-9157-EB02AED0EECB}</c15:txfldGUID>
                      <c15:f>Parameterestimates!$Y$29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C746-4C84-95C9-7D9114980C14}"/>
                </c:ext>
              </c:extLst>
            </c:dLbl>
            <c:dLbl>
              <c:idx val="21"/>
              <c:layout/>
              <c:tx>
                <c:strRef>
                  <c:f>Parameterestimates!$Y$30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{632A6318-87CD-42DE-9FB3-956814E47ACD}</c15:txfldGUID>
                      <c15:f>Parameterestimates!$Y$30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C746-4C84-95C9-7D9114980C14}"/>
                </c:ext>
              </c:extLst>
            </c:dLbl>
            <c:dLbl>
              <c:idx val="22"/>
              <c:layout/>
              <c:tx>
                <c:strRef>
                  <c:f>Parameterestimates!$Y$31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{110E5A4E-B938-496D-BEB0-1997F0F1F24A}</c15:txfldGUID>
                      <c15:f>Parameterestimates!$Y$31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C746-4C84-95C9-7D9114980C14}"/>
                </c:ext>
              </c:extLst>
            </c:dLbl>
            <c:dLbl>
              <c:idx val="23"/>
              <c:layout/>
              <c:tx>
                <c:strRef>
                  <c:f>Parameterestimates!$Y$32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{87872E0E-1131-4473-9124-837C22CE51D8}</c15:txfldGUID>
                      <c15:f>Parameterestimates!$Y$32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C746-4C84-95C9-7D9114980C14}"/>
                </c:ext>
              </c:extLst>
            </c:dLbl>
            <c:dLbl>
              <c:idx val="24"/>
              <c:layout/>
              <c:tx>
                <c:strRef>
                  <c:f>Parameterestimates!$Y$33</c:f>
                  <c:strCache>
                    <c:ptCount val="1"/>
                    <c:pt idx="0">
                      <c:v>100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>
                          <a:lumMod val="50000"/>
                        </a:schemeClr>
                      </a:solidFill>
                      <a:latin typeface="MS Sans Serif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{D22D4E72-25F8-4BFE-AE45-9542922C63A8}</c15:txfldGUID>
                      <c15:f>Parameterestimates!$Y$33</c15:f>
                      <c15:dlblFieldTableCache>
                        <c:ptCount val="1"/>
                        <c:pt idx="0">
                          <c:v>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C746-4C84-95C9-7D9114980C14}"/>
                </c:ext>
              </c:extLst>
            </c:dLbl>
            <c:dLbl>
              <c:idx val="25"/>
              <c:layout/>
              <c:tx>
                <c:strRef>
                  <c:f>Parameterestimates!$Y$34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{2B051AB8-4E70-44E6-A50D-0FE5A39EF697}</c15:txfldGUID>
                      <c15:f>Parameterestimates!$Y$34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C746-4C84-95C9-7D9114980C14}"/>
                </c:ext>
              </c:extLst>
            </c:dLbl>
            <c:dLbl>
              <c:idx val="26"/>
              <c:layout/>
              <c:tx>
                <c:strRef>
                  <c:f>Parameterestimates!$Y$35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{1AD7416B-DB53-4BB5-A7DF-AFB052369A19}</c15:txfldGUID>
                      <c15:f>Parameterestimates!$Y$35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C746-4C84-95C9-7D9114980C14}"/>
                </c:ext>
              </c:extLst>
            </c:dLbl>
            <c:dLbl>
              <c:idx val="27"/>
              <c:layout/>
              <c:tx>
                <c:strRef>
                  <c:f>Parameterestimates!$Y$36</c:f>
                  <c:strCache>
                    <c:ptCount val="1"/>
                  </c:strCache>
                </c:strRef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{C94EB9A5-D37A-4134-A657-4C269E74DB0F}</c15:txfldGUID>
                      <c15:f>Parameterestimates!$Y$36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C746-4C84-95C9-7D9114980C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'ICES WGEEL estimates'!$AC$9:$AC$36</c:f>
              <c:numCache>
                <c:formatCode>General</c:formatCode>
                <c:ptCount val="28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1950</c:v>
                </c:pt>
                <c:pt idx="13">
                  <c:v>1950</c:v>
                </c:pt>
                <c:pt idx="14">
                  <c:v>1950</c:v>
                </c:pt>
                <c:pt idx="15">
                  <c:v>1950</c:v>
                </c:pt>
                <c:pt idx="16">
                  <c:v>1950</c:v>
                </c:pt>
                <c:pt idx="17">
                  <c:v>1950</c:v>
                </c:pt>
                <c:pt idx="18">
                  <c:v>1950</c:v>
                </c:pt>
                <c:pt idx="19">
                  <c:v>1950</c:v>
                </c:pt>
                <c:pt idx="20">
                  <c:v>1950</c:v>
                </c:pt>
                <c:pt idx="21">
                  <c:v>1950</c:v>
                </c:pt>
                <c:pt idx="22">
                  <c:v>1950</c:v>
                </c:pt>
                <c:pt idx="23">
                  <c:v>1950</c:v>
                </c:pt>
                <c:pt idx="24">
                  <c:v>1950</c:v>
                </c:pt>
                <c:pt idx="25">
                  <c:v>1950</c:v>
                </c:pt>
                <c:pt idx="26">
                  <c:v>1950</c:v>
                </c:pt>
                <c:pt idx="27">
                  <c:v>1950</c:v>
                </c:pt>
              </c:numCache>
            </c:numRef>
          </c:xVal>
          <c:yVal>
            <c:numRef>
              <c:f>'ICES WGEEL estimates'!$AD$9:$AD$36</c:f>
              <c:numCache>
                <c:formatCode>General</c:formatCode>
                <c:ptCount val="28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0.79999999999999993</c:v>
                </c:pt>
                <c:pt idx="5">
                  <c:v>0.89999999999999991</c:v>
                </c:pt>
                <c:pt idx="6">
                  <c:v>0.99999999999999989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20</c:v>
                </c:pt>
                <c:pt idx="17">
                  <c:v>30</c:v>
                </c:pt>
                <c:pt idx="18">
                  <c:v>40</c:v>
                </c:pt>
                <c:pt idx="19">
                  <c:v>50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200</c:v>
                </c:pt>
                <c:pt idx="26">
                  <c:v>300</c:v>
                </c:pt>
                <c:pt idx="27">
                  <c:v>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C746-4C84-95C9-7D9114980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52872"/>
        <c:axId val="1"/>
      </c:scatterChart>
      <c:valAx>
        <c:axId val="358152872"/>
        <c:scaling>
          <c:orientation val="minMax"/>
          <c:max val="2025"/>
          <c:min val="1950"/>
        </c:scaling>
        <c:delete val="0"/>
        <c:axPos val="b"/>
        <c:numFmt formatCode="0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.4"/>
        <c:crossBetween val="midCat"/>
        <c:minorUnit val="10"/>
      </c:valAx>
      <c:valAx>
        <c:axId val="1"/>
        <c:scaling>
          <c:logBase val="10"/>
          <c:orientation val="minMax"/>
          <c:max val="400"/>
          <c:min val="0.4"/>
        </c:scaling>
        <c:delete val="0"/>
        <c:axPos val="l"/>
        <c:title>
          <c:tx>
            <c:rich>
              <a:bodyPr/>
              <a:lstStyle/>
              <a:p>
                <a:pPr>
                  <a:defRPr b="0">
                    <a:solidFill>
                      <a:sysClr val="windowText" lastClr="000000"/>
                    </a:solidFill>
                  </a:defRPr>
                </a:pPr>
                <a:r>
                  <a:rPr lang="en-GB" b="0">
                    <a:solidFill>
                      <a:sysClr val="windowText" lastClr="000000"/>
                    </a:solidFill>
                  </a:rPr>
                  <a:t>Glass eel index (%)</a:t>
                </a:r>
              </a:p>
            </c:rich>
          </c:tx>
          <c:layout>
            <c:manualLayout>
              <c:xMode val="edge"/>
              <c:yMode val="edge"/>
              <c:x val="7.5036018507636795E-3"/>
              <c:y val="0.27822161274784474"/>
            </c:manualLayout>
          </c:layout>
          <c:overlay val="0"/>
        </c:title>
        <c:numFmt formatCode="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815287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662245800176835E-2"/>
          <c:y val="3.0991760547698036E-2"/>
          <c:w val="0.96153908421950396"/>
          <c:h val="0.9166461614173228"/>
        </c:manualLayout>
      </c:layout>
      <c:scatterChart>
        <c:scatterStyle val="lineMarker"/>
        <c:varyColors val="0"/>
        <c:ser>
          <c:idx val="2"/>
          <c:order val="0"/>
          <c:spPr>
            <a:ln w="3175">
              <a:solidFill>
                <a:srgbClr val="C0C0C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>
                        <a:solidFill>
                          <a:srgbClr val="0070C0"/>
                        </a:solidFill>
                      </a:defRPr>
                    </a:pPr>
                    <a:r>
                      <a:rPr lang="en-US">
                        <a:solidFill>
                          <a:srgbClr val="0070C0"/>
                        </a:solidFill>
                      </a:rPr>
                      <a:t>Firms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ED-4709-9187-659784DAA4EA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State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ED-4709-9187-659784DAA4EA}"/>
                </c:ext>
              </c:extLst>
            </c:dLbl>
            <c:dLbl>
              <c:idx val="3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>
                        <a:solidFill>
                          <a:srgbClr val="00B050"/>
                        </a:solidFill>
                      </a:defRPr>
                    </a:pPr>
                    <a:r>
                      <a:rPr lang="en-US" dirty="0">
                        <a:solidFill>
                          <a:srgbClr val="00B050"/>
                        </a:solidFill>
                      </a:rPr>
                      <a:t>NGOs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ED-4709-9187-659784DAA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'[Triplot goverance.xlsx]Triplot vragen'!$F$33:$F$130</c:f>
              <c:numCache>
                <c:formatCode>General</c:formatCode>
                <c:ptCount val="98"/>
                <c:pt idx="0">
                  <c:v>0.99999999000000017</c:v>
                </c:pt>
                <c:pt idx="1">
                  <c:v>0.5</c:v>
                </c:pt>
                <c:pt idx="3">
                  <c:v>0.89999999100000017</c:v>
                </c:pt>
                <c:pt idx="4">
                  <c:v>0.45</c:v>
                </c:pt>
                <c:pt idx="6">
                  <c:v>0.79999999200000005</c:v>
                </c:pt>
                <c:pt idx="7">
                  <c:v>0.4</c:v>
                </c:pt>
                <c:pt idx="9">
                  <c:v>0.69999999300000004</c:v>
                </c:pt>
                <c:pt idx="10">
                  <c:v>0.35</c:v>
                </c:pt>
                <c:pt idx="12">
                  <c:v>0.59999999400000004</c:v>
                </c:pt>
                <c:pt idx="13">
                  <c:v>0.3</c:v>
                </c:pt>
                <c:pt idx="15">
                  <c:v>0.49999999500000009</c:v>
                </c:pt>
                <c:pt idx="16">
                  <c:v>0.25</c:v>
                </c:pt>
                <c:pt idx="18">
                  <c:v>0.39999999600000002</c:v>
                </c:pt>
                <c:pt idx="19">
                  <c:v>0.2</c:v>
                </c:pt>
                <c:pt idx="21">
                  <c:v>0.29999999700000002</c:v>
                </c:pt>
                <c:pt idx="22">
                  <c:v>0.15</c:v>
                </c:pt>
                <c:pt idx="24">
                  <c:v>0.19999999800000001</c:v>
                </c:pt>
                <c:pt idx="25">
                  <c:v>0.1</c:v>
                </c:pt>
                <c:pt idx="27">
                  <c:v>9.9999999000000006E-2</c:v>
                </c:pt>
                <c:pt idx="28">
                  <c:v>0.05</c:v>
                </c:pt>
                <c:pt idx="30">
                  <c:v>0</c:v>
                </c:pt>
                <c:pt idx="31">
                  <c:v>0</c:v>
                </c:pt>
                <c:pt idx="33">
                  <c:v>0</c:v>
                </c:pt>
                <c:pt idx="34">
                  <c:v>0.99999999000000017</c:v>
                </c:pt>
                <c:pt idx="36">
                  <c:v>0.05</c:v>
                </c:pt>
                <c:pt idx="37">
                  <c:v>0.94999999000000013</c:v>
                </c:pt>
                <c:pt idx="39">
                  <c:v>0.1</c:v>
                </c:pt>
                <c:pt idx="40">
                  <c:v>0.89999999000000008</c:v>
                </c:pt>
                <c:pt idx="42">
                  <c:v>0.15</c:v>
                </c:pt>
                <c:pt idx="43">
                  <c:v>0.84999999000000015</c:v>
                </c:pt>
                <c:pt idx="45">
                  <c:v>0.2</c:v>
                </c:pt>
                <c:pt idx="46">
                  <c:v>0.79999999000000011</c:v>
                </c:pt>
                <c:pt idx="48">
                  <c:v>0.25</c:v>
                </c:pt>
                <c:pt idx="49">
                  <c:v>0.74999999000000028</c:v>
                </c:pt>
                <c:pt idx="51">
                  <c:v>0.3</c:v>
                </c:pt>
                <c:pt idx="52">
                  <c:v>0.69999999000000024</c:v>
                </c:pt>
                <c:pt idx="54">
                  <c:v>0.35</c:v>
                </c:pt>
                <c:pt idx="55">
                  <c:v>0.64999999000000042</c:v>
                </c:pt>
                <c:pt idx="57">
                  <c:v>0.4</c:v>
                </c:pt>
                <c:pt idx="58">
                  <c:v>0.59999999000000048</c:v>
                </c:pt>
                <c:pt idx="60">
                  <c:v>0.45</c:v>
                </c:pt>
                <c:pt idx="61">
                  <c:v>0.54999999000000099</c:v>
                </c:pt>
                <c:pt idx="63">
                  <c:v>0.5</c:v>
                </c:pt>
                <c:pt idx="64">
                  <c:v>0.5</c:v>
                </c:pt>
                <c:pt idx="66">
                  <c:v>0.5</c:v>
                </c:pt>
                <c:pt idx="67">
                  <c:v>0</c:v>
                </c:pt>
                <c:pt idx="69">
                  <c:v>0.54999999000000099</c:v>
                </c:pt>
                <c:pt idx="70">
                  <c:v>9.9999999000000006E-2</c:v>
                </c:pt>
                <c:pt idx="72">
                  <c:v>0.59999999000000048</c:v>
                </c:pt>
                <c:pt idx="73">
                  <c:v>0.19999999800000001</c:v>
                </c:pt>
                <c:pt idx="75">
                  <c:v>0.64999999000000042</c:v>
                </c:pt>
                <c:pt idx="76">
                  <c:v>0.29999999700000002</c:v>
                </c:pt>
                <c:pt idx="78">
                  <c:v>0.69999999000000024</c:v>
                </c:pt>
                <c:pt idx="79">
                  <c:v>0.39999999600000002</c:v>
                </c:pt>
                <c:pt idx="81">
                  <c:v>0.74999999000000028</c:v>
                </c:pt>
                <c:pt idx="82">
                  <c:v>0.49999999500000009</c:v>
                </c:pt>
                <c:pt idx="84">
                  <c:v>0.79999999000000011</c:v>
                </c:pt>
                <c:pt idx="85">
                  <c:v>0.59999999400000004</c:v>
                </c:pt>
                <c:pt idx="87">
                  <c:v>0.84999999000000015</c:v>
                </c:pt>
                <c:pt idx="88">
                  <c:v>0.69999999300000004</c:v>
                </c:pt>
                <c:pt idx="90">
                  <c:v>0.89999999000000008</c:v>
                </c:pt>
                <c:pt idx="91">
                  <c:v>0.79999999200000005</c:v>
                </c:pt>
                <c:pt idx="93">
                  <c:v>0.94999999000000013</c:v>
                </c:pt>
                <c:pt idx="94">
                  <c:v>0.89999999100000017</c:v>
                </c:pt>
                <c:pt idx="96">
                  <c:v>0.99999999000000017</c:v>
                </c:pt>
                <c:pt idx="97">
                  <c:v>0.99999999000000017</c:v>
                </c:pt>
              </c:numCache>
            </c:numRef>
          </c:xVal>
          <c:yVal>
            <c:numRef>
              <c:f>'[Triplot goverance.xlsx]Triplot vragen'!$G$33:$G$130</c:f>
              <c:numCache>
                <c:formatCode>General</c:formatCode>
                <c:ptCount val="98"/>
                <c:pt idx="0">
                  <c:v>0</c:v>
                </c:pt>
                <c:pt idx="1">
                  <c:v>0.8660254037844386</c:v>
                </c:pt>
                <c:pt idx="3">
                  <c:v>0</c:v>
                </c:pt>
                <c:pt idx="4">
                  <c:v>0.77942286340599476</c:v>
                </c:pt>
                <c:pt idx="6">
                  <c:v>0</c:v>
                </c:pt>
                <c:pt idx="7">
                  <c:v>0.69282032302755081</c:v>
                </c:pt>
                <c:pt idx="9">
                  <c:v>0</c:v>
                </c:pt>
                <c:pt idx="10">
                  <c:v>0.60621778264910697</c:v>
                </c:pt>
                <c:pt idx="12">
                  <c:v>0</c:v>
                </c:pt>
                <c:pt idx="13">
                  <c:v>0.51961524227066314</c:v>
                </c:pt>
                <c:pt idx="15">
                  <c:v>0</c:v>
                </c:pt>
                <c:pt idx="16">
                  <c:v>0.4330127018922193</c:v>
                </c:pt>
                <c:pt idx="18">
                  <c:v>0</c:v>
                </c:pt>
                <c:pt idx="19">
                  <c:v>0.34641016151377541</c:v>
                </c:pt>
                <c:pt idx="21">
                  <c:v>0</c:v>
                </c:pt>
                <c:pt idx="22">
                  <c:v>0.25980762113533157</c:v>
                </c:pt>
                <c:pt idx="24">
                  <c:v>0</c:v>
                </c:pt>
                <c:pt idx="25">
                  <c:v>0.1732050807568877</c:v>
                </c:pt>
                <c:pt idx="27">
                  <c:v>0</c:v>
                </c:pt>
                <c:pt idx="28">
                  <c:v>8.6602540378443851E-2</c:v>
                </c:pt>
                <c:pt idx="30">
                  <c:v>0</c:v>
                </c:pt>
                <c:pt idx="31">
                  <c:v>0</c:v>
                </c:pt>
                <c:pt idx="33">
                  <c:v>0</c:v>
                </c:pt>
                <c:pt idx="34">
                  <c:v>0</c:v>
                </c:pt>
                <c:pt idx="36">
                  <c:v>8.6602540378443851E-2</c:v>
                </c:pt>
                <c:pt idx="37">
                  <c:v>8.6602540378443851E-2</c:v>
                </c:pt>
                <c:pt idx="39">
                  <c:v>0.1732050807568877</c:v>
                </c:pt>
                <c:pt idx="40">
                  <c:v>0.1732050807568877</c:v>
                </c:pt>
                <c:pt idx="42">
                  <c:v>0.25980762113533157</c:v>
                </c:pt>
                <c:pt idx="43">
                  <c:v>0.25980762113533157</c:v>
                </c:pt>
                <c:pt idx="45">
                  <c:v>0.34641016151377541</c:v>
                </c:pt>
                <c:pt idx="46">
                  <c:v>0.34641016151377541</c:v>
                </c:pt>
                <c:pt idx="48">
                  <c:v>0.4330127018922193</c:v>
                </c:pt>
                <c:pt idx="49">
                  <c:v>0.4330127018922193</c:v>
                </c:pt>
                <c:pt idx="51">
                  <c:v>0.51961524227066314</c:v>
                </c:pt>
                <c:pt idx="52">
                  <c:v>0.51961524227066314</c:v>
                </c:pt>
                <c:pt idx="54">
                  <c:v>0.60621778264910697</c:v>
                </c:pt>
                <c:pt idx="55">
                  <c:v>0.60621778264910697</c:v>
                </c:pt>
                <c:pt idx="57">
                  <c:v>0.69282032302755081</c:v>
                </c:pt>
                <c:pt idx="58">
                  <c:v>0.69282032302755081</c:v>
                </c:pt>
                <c:pt idx="60">
                  <c:v>0.77942286340599476</c:v>
                </c:pt>
                <c:pt idx="61">
                  <c:v>0.77942286340599476</c:v>
                </c:pt>
                <c:pt idx="63">
                  <c:v>0.8660254037844386</c:v>
                </c:pt>
                <c:pt idx="64">
                  <c:v>0.8660254037844386</c:v>
                </c:pt>
                <c:pt idx="66">
                  <c:v>0.8660254037844386</c:v>
                </c:pt>
                <c:pt idx="67">
                  <c:v>0</c:v>
                </c:pt>
                <c:pt idx="69">
                  <c:v>0.77942286340599476</c:v>
                </c:pt>
                <c:pt idx="70">
                  <c:v>0</c:v>
                </c:pt>
                <c:pt idx="72">
                  <c:v>0.69282032302755081</c:v>
                </c:pt>
                <c:pt idx="73">
                  <c:v>0</c:v>
                </c:pt>
                <c:pt idx="75">
                  <c:v>0.60621778264910697</c:v>
                </c:pt>
                <c:pt idx="76">
                  <c:v>0</c:v>
                </c:pt>
                <c:pt idx="78">
                  <c:v>0.51961524227066314</c:v>
                </c:pt>
                <c:pt idx="79">
                  <c:v>0</c:v>
                </c:pt>
                <c:pt idx="81">
                  <c:v>0.4330127018922193</c:v>
                </c:pt>
                <c:pt idx="82">
                  <c:v>0</c:v>
                </c:pt>
                <c:pt idx="84">
                  <c:v>0.34641016151377541</c:v>
                </c:pt>
                <c:pt idx="85">
                  <c:v>0</c:v>
                </c:pt>
                <c:pt idx="87">
                  <c:v>0.25980762113533157</c:v>
                </c:pt>
                <c:pt idx="88">
                  <c:v>0</c:v>
                </c:pt>
                <c:pt idx="90">
                  <c:v>0.1732050807568877</c:v>
                </c:pt>
                <c:pt idx="91">
                  <c:v>0</c:v>
                </c:pt>
                <c:pt idx="93">
                  <c:v>8.6602540378443851E-2</c:v>
                </c:pt>
                <c:pt idx="94">
                  <c:v>0</c:v>
                </c:pt>
                <c:pt idx="96">
                  <c:v>0</c:v>
                </c:pt>
                <c:pt idx="9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0ED-4709-9187-659784DAA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657152"/>
        <c:axId val="1"/>
      </c:scatterChart>
      <c:scatterChart>
        <c:scatterStyle val="smoothMarker"/>
        <c:varyColors val="0"/>
        <c:ser>
          <c:idx val="1"/>
          <c:order val="1"/>
          <c:tx>
            <c:v>Gov triangle</c:v>
          </c:tx>
          <c:spPr>
            <a:ln>
              <a:solidFill>
                <a:srgbClr val="FF0000"/>
              </a:solidFill>
              <a:tailEnd type="stealth"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Alerting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ED-4709-9187-659784DAA4EA}"/>
                </c:ext>
              </c:extLst>
            </c:dLbl>
            <c:dLbl>
              <c:idx val="1"/>
              <c:tx>
                <c:strRef>
                  <c:f>'[Triplot goverance.xlsx]Triplot vragen'!$E$9</c:f>
                  <c:strCache>
                    <c:ptCount val="1"/>
                    <c:pt idx="0">
                      <c:v>Negotiation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{6CEB4B1E-1689-4F9D-B545-5FB8BB156307}</c15:txfldGUID>
                      <c15:f>'[Triplot goverance.xlsx]Triplot vragen'!$E$9</c15:f>
                      <c15:dlblFieldTableCache>
                        <c:ptCount val="1"/>
                        <c:pt idx="0">
                          <c:v>Negotiation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60ED-4709-9187-659784DAA4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F4C2D6-34E4-4F21-A4F9-45E8F1BE6C0C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{28F4C2D6-34E4-4F21-A4F9-45E8F1BE6C0C}</c15:txfldGUID>
                      <c15:f>'[Triplot goverance.xlsx]Triplot vragen'!$E$10</c15:f>
                      <c15:dlblFieldTableCache>
                        <c:ptCount val="1"/>
                        <c:pt idx="0">
                          <c:v>Implementation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60ED-4709-9187-659784DAA4EA}"/>
                </c:ext>
              </c:extLst>
            </c:dLbl>
            <c:dLbl>
              <c:idx val="3"/>
              <c:tx>
                <c:strRef>
                  <c:f>'[Triplot goverance.xlsx]Triplot vragen'!$E$11</c:f>
                  <c:strCache>
                    <c:ptCount val="1"/>
                    <c:pt idx="0">
                      <c:v>Monitoring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{ACE648E5-C471-4108-A595-F01C290345D9}</c15:txfldGUID>
                      <c15:f>'[Triplot goverance.xlsx]Triplot vragen'!$E$11</c15:f>
                      <c15:dlblFieldTableCache>
                        <c:ptCount val="1"/>
                        <c:pt idx="0">
                          <c:v>Monitoring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60ED-4709-9187-659784DAA4EA}"/>
                </c:ext>
              </c:extLst>
            </c:dLbl>
            <c:dLbl>
              <c:idx val="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Evaluation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ED-4709-9187-659784DAA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'[Triplot goverance.xlsx]Triplot vragen'!$F$8:$F$12</c:f>
              <c:numCache>
                <c:formatCode>General</c:formatCode>
                <c:ptCount val="5"/>
                <c:pt idx="0">
                  <c:v>0.42857138095239677</c:v>
                </c:pt>
                <c:pt idx="1">
                  <c:v>0.49999993750001559</c:v>
                </c:pt>
                <c:pt idx="2">
                  <c:v>0.74999986666669338</c:v>
                </c:pt>
                <c:pt idx="3">
                  <c:v>0.37499994444445678</c:v>
                </c:pt>
                <c:pt idx="4">
                  <c:v>0.49999991666670829</c:v>
                </c:pt>
              </c:numCache>
            </c:numRef>
          </c:xVal>
          <c:yVal>
            <c:numRef>
              <c:f>'[Triplot goverance.xlsx]Triplot vragen'!$G$8:$G$12</c:f>
              <c:numCache>
                <c:formatCode>General</c:formatCode>
                <c:ptCount val="5"/>
                <c:pt idx="0">
                  <c:v>0.49487165930539351</c:v>
                </c:pt>
                <c:pt idx="1">
                  <c:v>0.4330127018922193</c:v>
                </c:pt>
                <c:pt idx="2">
                  <c:v>0.14433756729740643</c:v>
                </c:pt>
                <c:pt idx="3">
                  <c:v>0.21650635094610968</c:v>
                </c:pt>
                <c:pt idx="4">
                  <c:v>0.57735026918962573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60ED-4709-9187-659784DAA4EA}"/>
            </c:ext>
          </c:extLst>
        </c:ser>
        <c:ser>
          <c:idx val="3"/>
          <c:order val="2"/>
          <c:tx>
            <c:strRef>
              <c:f>'[Triplot goverance.xlsx]Triplot vragen'!$G$14</c:f>
              <c:strCache>
                <c:ptCount val="1"/>
                <c:pt idx="0">
                  <c:v>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9AD82BA3-5CCF-432E-9E9A-EAEAF94891DB}" type="CELLREF">
                      <a:rPr lang="en-US"/>
                      <a:pPr/>
                      <a:t>[CELLREF]</a:t>
                    </a:fld>
                    <a:endParaRPr lang="en-US"/>
                  </a:p>
                  <a:p>
                    <a:r>
                      <a:rPr lang="en-US"/>
                      <a:t>1991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{9AD82BA3-5CCF-432E-9E9A-EAEAF94891DB}</c15:txfldGUID>
                      <c15:f>'[Triplot goverance.xlsx]Triplot vragen'!$E$15</c15:f>
                      <c15:dlblFieldTableCache>
                        <c:ptCount val="1"/>
                        <c:pt idx="0">
                          <c:v>Alerting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60ED-4709-9187-659784DAA4E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3A7B9E-7C83-4E73-B364-94E2916E3428}" type="CELLREF">
                      <a:rPr lang="en-US"/>
                      <a:pPr/>
                      <a:t>[CELLREF]</a:t>
                    </a:fld>
                    <a:endParaRPr lang="en-US"/>
                  </a:p>
                  <a:p>
                    <a:r>
                      <a:rPr lang="en-US"/>
                      <a:t>1998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{6E3A7B9E-7C83-4E73-B364-94E2916E3428}</c15:txfldGUID>
                      <c15:f>'[Triplot goverance.xlsx]Triplot vragen'!$E$16</c15:f>
                      <c15:dlblFieldTableCache>
                        <c:ptCount val="1"/>
                        <c:pt idx="0">
                          <c:v>Awareness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60ED-4709-9187-659784DAA4EA}"/>
                </c:ext>
              </c:extLst>
            </c:dLbl>
            <c:dLbl>
              <c:idx val="2"/>
              <c:layout>
                <c:manualLayout>
                  <c:x val="0"/>
                  <c:y val="-2.6041666666666665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solidFill>
                          <a:srgbClr val="0070C0"/>
                        </a:solidFill>
                        <a:latin typeface="Arial" panose="020B0604020202020204" pitchFamily="34" charset="0"/>
                      </a:defRPr>
                    </a:pPr>
                    <a:fld id="{C002E79A-3CA7-4C90-98CF-C95608FE1519}" type="CELLREF">
                      <a:rPr lang="en-US" sz="140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a:pPr>
                        <a:defRPr sz="140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defRPr>
                      </a:pPr>
                      <a:t>[CELLREF]</a:t>
                    </a:fld>
                    <a:endParaRPr lang="en-US" sz="1400" dirty="0">
                      <a:solidFill>
                        <a:srgbClr val="0070C0"/>
                      </a:solidFill>
                      <a:latin typeface="Arial" panose="020B0604020202020204" pitchFamily="34" charset="0"/>
                    </a:endParaRPr>
                  </a:p>
                  <a:p>
                    <a:pPr>
                      <a:defRPr sz="1400">
                        <a:solidFill>
                          <a:srgbClr val="0070C0"/>
                        </a:solidFill>
                        <a:latin typeface="Arial" panose="020B0604020202020204" pitchFamily="34" charset="0"/>
                      </a:defRPr>
                    </a:pPr>
                    <a:r>
                      <a:rPr lang="en-US" sz="1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a:t>2001-2007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{C002E79A-3CA7-4C90-98CF-C95608FE1519}</c15:txfldGUID>
                      <c15:f>'[Triplot goverance.xlsx]Triplot vragen'!$E$17</c15:f>
                      <c15:dlblFieldTableCache>
                        <c:ptCount val="1"/>
                        <c:pt idx="0">
                          <c:v>Negotiation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60ED-4709-9187-659784DAA4EA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solidFill>
                          <a:srgbClr val="0070C0"/>
                        </a:solidFill>
                      </a:defRPr>
                    </a:pPr>
                    <a:r>
                      <a:rPr lang="en-US">
                        <a:solidFill>
                          <a:srgbClr val="0070C0"/>
                        </a:solidFill>
                        <a:latin typeface="Arial" panose="020B0604020202020204" pitchFamily="34" charset="0"/>
                      </a:rPr>
                      <a:t>Implementation 2009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ED-4709-9187-659784DAA4EA}"/>
                </c:ext>
              </c:extLst>
            </c:dLbl>
            <c:dLbl>
              <c:idx val="4"/>
              <c:tx>
                <c:strRef>
                  <c:f>'[Triplot goverance.xlsx]Triplot vragen'!$E$19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{CBB67CEC-1765-4B9A-BAE4-DE4E8543A1A1}</c15:txfldGUID>
                      <c15:f>'[Triplot goverance.xlsx]Triplot vragen'!$E$19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60ED-4709-9187-659784DAA4E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ED-4709-9187-659784DAA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'[Triplot goverance.xlsx]Triplot vragen'!$F$15:$F$18</c:f>
              <c:numCache>
                <c:formatCode>General</c:formatCode>
                <c:ptCount val="4"/>
                <c:pt idx="0">
                  <c:v>0.45</c:v>
                </c:pt>
                <c:pt idx="1">
                  <c:v>0.54999990000010002</c:v>
                </c:pt>
                <c:pt idx="2">
                  <c:v>0.74999987500003118</c:v>
                </c:pt>
                <c:pt idx="3">
                  <c:v>0.74999986666669338</c:v>
                </c:pt>
              </c:numCache>
            </c:numRef>
          </c:xVal>
          <c:yVal>
            <c:numRef>
              <c:f>'[Triplot goverance.xlsx]Triplot vragen'!$G$15:$G$18</c:f>
              <c:numCache>
                <c:formatCode>General</c:formatCode>
                <c:ptCount val="4"/>
                <c:pt idx="0">
                  <c:v>0.77942286340599476</c:v>
                </c:pt>
                <c:pt idx="1">
                  <c:v>0.77942286340599476</c:v>
                </c:pt>
                <c:pt idx="2">
                  <c:v>0.4330127018922193</c:v>
                </c:pt>
                <c:pt idx="3">
                  <c:v>0.14433756729740643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60ED-4709-9187-659784DAA4EA}"/>
            </c:ext>
          </c:extLst>
        </c:ser>
        <c:ser>
          <c:idx val="0"/>
          <c:order val="3"/>
          <c:tx>
            <c:strRef>
              <c:f>'[Triplot goverance.xlsx]Triplot vragen'!$G$22</c:f>
              <c:strCache>
                <c:ptCount val="1"/>
                <c:pt idx="0">
                  <c:v>y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6B7B5BED-4F8D-49C0-A858-D7873A1D7044}" type="CELLREF">
                      <a:rPr lang="en-US"/>
                      <a:pPr/>
                      <a:t>[CELLREF]</a:t>
                    </a:fld>
                    <a:endParaRPr lang="en-US"/>
                  </a:p>
                  <a:p>
                    <a:r>
                      <a:rPr lang="en-US"/>
                      <a:t>2008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{6B7B5BED-4F8D-49C0-A858-D7873A1D7044}</c15:txfldGUID>
                      <c15:f>'[Triplot goverance.xlsx]Triplot vragen'!$E$23</c15:f>
                      <c15:dlblFieldTableCache>
                        <c:ptCount val="1"/>
                        <c:pt idx="0">
                          <c:v>Awareness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60ED-4709-9187-659784DAA4EA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solidFill>
                          <a:srgbClr val="00B050"/>
                        </a:solidFill>
                        <a:latin typeface="Arial" panose="020B0604020202020204" pitchFamily="34" charset="0"/>
                      </a:defRPr>
                    </a:pPr>
                    <a:fld id="{A95FFC2B-C519-430D-8E87-EE4C438B2A46}" type="CELLREF">
                      <a:rPr lang="en-US" sz="1400">
                        <a:solidFill>
                          <a:srgbClr val="00B050"/>
                        </a:solidFill>
                        <a:latin typeface="Arial" panose="020B0604020202020204" pitchFamily="34" charset="0"/>
                      </a:rPr>
                      <a:pPr>
                        <a:defRPr sz="140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defRPr>
                      </a:pPr>
                      <a:t>[CELLREF]</a:t>
                    </a:fld>
                    <a:endParaRPr lang="en-US" sz="1400">
                      <a:solidFill>
                        <a:srgbClr val="00B050"/>
                      </a:solidFill>
                      <a:latin typeface="Arial" panose="020B0604020202020204" pitchFamily="34" charset="0"/>
                    </a:endParaRPr>
                  </a:p>
                  <a:p>
                    <a:pPr>
                      <a:defRPr sz="1400">
                        <a:solidFill>
                          <a:srgbClr val="00B050"/>
                        </a:solidFill>
                        <a:latin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rgbClr val="00B050"/>
                        </a:solidFill>
                        <a:latin typeface="Arial" panose="020B0604020202020204" pitchFamily="34" charset="0"/>
                      </a:rPr>
                      <a:t>ctd.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{A95FFC2B-C519-430D-8E87-EE4C438B2A46}</c15:txfldGUID>
                      <c15:f>'[Triplot goverance.xlsx]Triplot vragen'!$E$24</c15:f>
                      <c15:dlblFieldTableCache>
                        <c:ptCount val="1"/>
                        <c:pt idx="0">
                          <c:v>Negotiation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60ED-4709-9187-659784DAA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'[Triplot goverance.xlsx]Triplot vragen'!$F$23:$F$24</c:f>
              <c:numCache>
                <c:formatCode>General</c:formatCode>
                <c:ptCount val="2"/>
                <c:pt idx="0">
                  <c:v>3.5714279907086206E-2</c:v>
                </c:pt>
                <c:pt idx="1">
                  <c:v>7.6086951219513491E-2</c:v>
                </c:pt>
              </c:numCache>
            </c:numRef>
          </c:xVal>
          <c:yVal>
            <c:numRef>
              <c:f>'[Triplot goverance.xlsx]Triplot vragen'!$G$23:$G$24</c:f>
              <c:numCache>
                <c:formatCode>General</c:formatCode>
                <c:ptCount val="2"/>
                <c:pt idx="0">
                  <c:v>2.0619652471058066E-2</c:v>
                </c:pt>
                <c:pt idx="1">
                  <c:v>9.4133196063525937E-2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60ED-4709-9187-659784DAA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657152"/>
        <c:axId val="1"/>
      </c:scatterChart>
      <c:valAx>
        <c:axId val="381657152"/>
        <c:scaling>
          <c:orientation val="minMax"/>
          <c:max val="1.1000000000000001"/>
          <c:min val="-0.1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crossBetween val="midCat"/>
      </c:valAx>
      <c:valAx>
        <c:axId val="1"/>
        <c:scaling>
          <c:orientation val="minMax"/>
          <c:max val="0.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16571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0.12785</cdr:x>
      <cdr:y>0.78903</cdr:y>
    </cdr:from>
    <cdr:to>
      <cdr:x>0.18137</cdr:x>
      <cdr:y>0.88943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0067" y="3041268"/>
          <a:ext cx="288874" cy="3869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0.74195</cdr:x>
      <cdr:y>0.65037</cdr:y>
    </cdr:from>
    <cdr:to>
      <cdr:x>0.76328</cdr:x>
      <cdr:y>0.7736</cdr:y>
    </cdr:to>
    <cdr:sp macro="" textlink="">
      <cdr:nvSpPr>
        <cdr:cNvPr id="7" name="TextBox 6"/>
        <cdr:cNvSpPr txBox="1"/>
      </cdr:nvSpPr>
      <cdr:spPr>
        <a:xfrm xmlns:a="http://schemas.openxmlformats.org/drawingml/2006/main" rot="4997418">
          <a:off x="3259432" y="1938271"/>
          <a:ext cx="343893" cy="9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en-GB" sz="800">
              <a:solidFill>
                <a:srgbClr val="FF0000">
                  <a:alpha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North Sea</a:t>
          </a:r>
        </a:p>
      </cdr:txBody>
    </cdr:sp>
  </cdr:relSizeAnchor>
  <cdr:relSizeAnchor xmlns:cdr="http://schemas.openxmlformats.org/drawingml/2006/chartDrawing">
    <cdr:from>
      <cdr:x>0.77216</cdr:x>
      <cdr:y>0.45444</cdr:y>
    </cdr:from>
    <cdr:to>
      <cdr:x>0.79432</cdr:x>
      <cdr:y>0.58194</cdr:y>
    </cdr:to>
    <cdr:sp macro="" textlink="">
      <cdr:nvSpPr>
        <cdr:cNvPr id="8" name="TextBox 7"/>
        <cdr:cNvSpPr txBox="1"/>
      </cdr:nvSpPr>
      <cdr:spPr>
        <a:xfrm xmlns:a="http://schemas.openxmlformats.org/drawingml/2006/main" rot="5081559">
          <a:off x="3393103" y="1395563"/>
          <a:ext cx="355809" cy="101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GB" sz="800" dirty="0">
              <a:solidFill>
                <a:srgbClr val="0070C0">
                  <a:alpha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Elsewhere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0.63324</cdr:x>
      <cdr:y>0.75098</cdr:y>
    </cdr:from>
    <cdr:to>
      <cdr:x>0.7602</cdr:x>
      <cdr:y>0.82523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03203" y="2095737"/>
          <a:ext cx="582074" cy="207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Fisheries</a:t>
          </a:r>
        </a:p>
      </cdr:txBody>
    </cdr:sp>
  </cdr:relSizeAnchor>
  <cdr:relSizeAnchor xmlns:cdr="http://schemas.openxmlformats.org/drawingml/2006/chartDrawing">
    <cdr:from>
      <cdr:x>0.80674</cdr:x>
      <cdr:y>0.48603</cdr:y>
    </cdr:from>
    <cdr:to>
      <cdr:x>0.8565</cdr:x>
      <cdr:y>0.70217</cdr:y>
    </cdr:to>
    <cdr:sp macro="" textlink="">
      <cdr:nvSpPr>
        <cdr:cNvPr id="3" name="TextBox 2"/>
        <cdr:cNvSpPr txBox="1"/>
      </cdr:nvSpPr>
      <cdr:spPr>
        <a:xfrm xmlns:a="http://schemas.openxmlformats.org/drawingml/2006/main" rot="3838249">
          <a:off x="3511135" y="1543866"/>
          <a:ext cx="603174" cy="228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en-GB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Aquaculture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0.09489</cdr:x>
      <cdr:y>0.91912</cdr:y>
    </cdr:from>
    <cdr:to>
      <cdr:x>0.74006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214" y="3163157"/>
          <a:ext cx="293862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200" dirty="0" smtClean="0"/>
            <a:t>Dekker (in prep) </a:t>
          </a:r>
          <a:r>
            <a:rPr lang="en-GB" sz="1200" dirty="0"/>
            <a:t>Giant eels are shrinking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0.15386</cdr:x>
      <cdr:y>0.65345</cdr:y>
    </cdr:from>
    <cdr:to>
      <cdr:x>0.25506</cdr:x>
      <cdr:y>0.81866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40557" y="1463909"/>
          <a:ext cx="355555" cy="3701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0.56631</cdr:x>
      <cdr:y>0.58692</cdr:y>
    </cdr:from>
    <cdr:to>
      <cdr:x>0.67172</cdr:x>
      <cdr:y>0.6165</cdr:y>
    </cdr:to>
    <cdr:sp macro="" textlink="">
      <cdr:nvSpPr>
        <cdr:cNvPr id="5" name="TextBox 1"/>
        <cdr:cNvSpPr txBox="1"/>
      </cdr:nvSpPr>
      <cdr:spPr>
        <a:xfrm xmlns:a="http://schemas.openxmlformats.org/drawingml/2006/main" rot="2520000">
          <a:off x="2602124" y="2320363"/>
          <a:ext cx="484344" cy="116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North Sea</a:t>
          </a:r>
        </a:p>
      </cdr:txBody>
    </cdr:sp>
  </cdr:relSizeAnchor>
  <cdr:relSizeAnchor xmlns:cdr="http://schemas.openxmlformats.org/drawingml/2006/chartDrawing">
    <cdr:from>
      <cdr:x>0.56826</cdr:x>
      <cdr:y>0.4073</cdr:y>
    </cdr:from>
    <cdr:to>
      <cdr:x>0.67869</cdr:x>
      <cdr:y>0.43688</cdr:y>
    </cdr:to>
    <cdr:sp macro="" textlink="">
      <cdr:nvSpPr>
        <cdr:cNvPr id="6" name="TextBox 2"/>
        <cdr:cNvSpPr txBox="1"/>
      </cdr:nvSpPr>
      <cdr:spPr>
        <a:xfrm xmlns:a="http://schemas.openxmlformats.org/drawingml/2006/main" rot="2280000">
          <a:off x="2611084" y="1610256"/>
          <a:ext cx="507411" cy="116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Elsewhere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81030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Willem.Dekker@SLU.SE : From pest to protected, - an account of the development of an eel protection policy.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9" y="0"/>
            <a:ext cx="3170138" cy="481030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8684"/>
            <a:ext cx="3170138" cy="481028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2021-09-23 World Fisheries Congress, Adelaide, eel symposium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9" y="9118684"/>
            <a:ext cx="3170138" cy="481028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ADE37-CA68-4D22-AF3D-64EF4234B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964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79538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Willem.Dekker@SLU.SE : From pest to protected, - an account of the development of an eel protection policy.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429" y="1"/>
            <a:ext cx="3170138" cy="479538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1" tIns="46206" rIns="92411" bIns="46206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194" y="4560089"/>
            <a:ext cx="5852815" cy="4320317"/>
          </a:xfrm>
          <a:prstGeom prst="rect">
            <a:avLst/>
          </a:prstGeom>
        </p:spPr>
        <p:txBody>
          <a:bodyPr vert="horz" lIns="92411" tIns="46206" rIns="92411" bIns="46206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120173"/>
            <a:ext cx="3170138" cy="479538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2021-09-23 World Fisheries Congress, Adelaide, eel symposium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429" y="9120173"/>
            <a:ext cx="3170138" cy="479538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ED4769-6159-454A-84DB-3FC1BB21140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152441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539" indent="-2786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676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47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418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2288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159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029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9900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latin typeface="Calibri" panose="020F0502020204030204" pitchFamily="34" charset="0"/>
              </a:rPr>
              <a:t>Willem.Dekker@SLU.SE : From pest to protected, - an account of the development of an eel protection policy.</a:t>
            </a:r>
            <a:endParaRPr lang="sv-SE" altLang="en-US" smtClean="0">
              <a:latin typeface="Calibri" panose="020F0502020204030204" pitchFamily="34" charset="0"/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539" indent="-2786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676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47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418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2288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159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029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9900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539" indent="-2786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676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47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418" indent="-2229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2288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159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029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9900" indent="-222935" defTabSz="445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latin typeface="Calibri" panose="020F0502020204030204" pitchFamily="34" charset="0"/>
              </a:rPr>
              <a:t>2021-09-23 World Fisheries Congress, Adelaide, eel symposium</a:t>
            </a:r>
            <a:endParaRPr lang="sv-SE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4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Willem.Dekker@SLU.SE : From pest to protected, - an account of the development of an eel protection policy.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2021-09-23 World Fisheries Congress, Adelaide, eel symposium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47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Willem.Dekker@SLU.SE : From pest to protected, - an account of the development of an eel protection policy.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2021-09-23 World Fisheries Congress, Adelaide, eel symposium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41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Willem.Dekker@SLU.SE : From pest to protected, - an account of the development of an eel protection policy.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2021-09-23 World Fisheries Congress, Adelaide, eel symposium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06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Willem.Dekker@SLU.SE : From pest to protected, - an account of the development of an eel protection policy.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2021-09-23 World Fisheries Congress, Adelaide, eel symposium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26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Willem.Dekker@SLU.SE : From pest to protected, - an account of the development of an eel protection policy.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2021-09-23 World Fisheries Congress, Adelaide, eel symposium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41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Willem.Dekker@SLU.SE : From pest to protected, - an account of the development of an eel protection policy.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2021-09-23 World Fisheries Congress, Adelaide, eel symposium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73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424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ög Rubrik (endast 1 rad) och 2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440914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1844824"/>
            <a:ext cx="4042792" cy="44091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34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16285"/>
            <a:ext cx="4038600" cy="39376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2316285"/>
            <a:ext cx="4038600" cy="3937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01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57200" y="2252738"/>
            <a:ext cx="8229600" cy="3851094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383413" y="6173787"/>
            <a:ext cx="8005985" cy="36512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48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57200" y="1206066"/>
            <a:ext cx="8229600" cy="4897766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7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383413" y="6173787"/>
            <a:ext cx="8005985" cy="36512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83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4597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144680" y="3713332"/>
            <a:ext cx="4332374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8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4677998" y="3713332"/>
            <a:ext cx="4316297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9" name="Platshållare för bild 13"/>
          <p:cNvSpPr>
            <a:spLocks noGrp="1"/>
          </p:cNvSpPr>
          <p:nvPr>
            <p:ph type="pic" sz="quarter" idx="18"/>
          </p:nvPr>
        </p:nvSpPr>
        <p:spPr>
          <a:xfrm>
            <a:off x="144680" y="1157407"/>
            <a:ext cx="4332374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0" name="Platshållare för bild 13"/>
          <p:cNvSpPr>
            <a:spLocks noGrp="1"/>
          </p:cNvSpPr>
          <p:nvPr>
            <p:ph type="pic" sz="quarter" idx="19"/>
          </p:nvPr>
        </p:nvSpPr>
        <p:spPr>
          <a:xfrm>
            <a:off x="4677998" y="1157407"/>
            <a:ext cx="4316297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47267" y="6173787"/>
            <a:ext cx="8342131" cy="36512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619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an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41700" y="2294194"/>
            <a:ext cx="8229600" cy="1999225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75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68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ge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44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7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52738"/>
            <a:ext cx="8229600" cy="38734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47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7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8" name="Bildobjekt 13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11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0" name="Rektangel 12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11" name="Bildobjekt 14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0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67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ög Rubrik (endast 1 rad) och innehåll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9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228"/>
            <a:ext cx="8229600" cy="435393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14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ög Rubrik (endast 1 rad) och 2 innehåll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440914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1844824"/>
            <a:ext cx="4042792" cy="44091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45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två innehållsdelar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16285"/>
            <a:ext cx="4038600" cy="39376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2316285"/>
            <a:ext cx="4038600" cy="3937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6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rubrik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57200" y="2252738"/>
            <a:ext cx="8229600" cy="3851094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383413" y="6173787"/>
            <a:ext cx="8005985" cy="36512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6541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5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57200" y="1206066"/>
            <a:ext cx="8229600" cy="4897766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9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383413" y="6173787"/>
            <a:ext cx="8005985" cy="36512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76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bild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4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37940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2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objekt 11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144680" y="3713332"/>
            <a:ext cx="4332374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8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4677998" y="3713332"/>
            <a:ext cx="4316297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9" name="Platshållare för bild 13"/>
          <p:cNvSpPr>
            <a:spLocks noGrp="1"/>
          </p:cNvSpPr>
          <p:nvPr>
            <p:ph type="pic" sz="quarter" idx="18"/>
          </p:nvPr>
        </p:nvSpPr>
        <p:spPr>
          <a:xfrm>
            <a:off x="144680" y="1157407"/>
            <a:ext cx="4332374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0" name="Platshållare för bild 13"/>
          <p:cNvSpPr>
            <a:spLocks noGrp="1"/>
          </p:cNvSpPr>
          <p:nvPr>
            <p:ph type="pic" sz="quarter" idx="19"/>
          </p:nvPr>
        </p:nvSpPr>
        <p:spPr>
          <a:xfrm>
            <a:off x="4677998" y="1157407"/>
            <a:ext cx="4316297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47267" y="6173787"/>
            <a:ext cx="8342131" cy="36512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434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llanrubrik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1700" y="2294194"/>
            <a:ext cx="8229600" cy="1999225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099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a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 descr="slu_logo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4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65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gen logotyp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41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312333"/>
            <a:ext cx="9144000" cy="5545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312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013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697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7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8" name="Bildobjekt 13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0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918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5229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192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8606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6961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067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ög Rubrik (endast 1 rad) och 2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440914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1844824"/>
            <a:ext cx="4042792" cy="44091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022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ög Rubrik (endast 1 rad) och innehåll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228"/>
            <a:ext cx="8229600" cy="435393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028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ög Rubrik (endast 1 rad) och 2 innehåll (Svar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 descr="slu_logo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440914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1844824"/>
            <a:ext cx="4042792" cy="44091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40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367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45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84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75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52738"/>
            <a:ext cx="8229600" cy="38734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500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ög Rubrik (endast 1 rad)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463"/>
            <a:ext cx="1030288" cy="77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228"/>
            <a:ext cx="8229600" cy="435393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66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9413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2084388"/>
            <a:ext cx="82296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asdasd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pic>
        <p:nvPicPr>
          <p:cNvPr id="1029" name="Bildobjekt 6" descr="slu_logo_rgb.eps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04" r:id="rId8"/>
    <p:sldLayoutId id="2147484417" r:id="rId9"/>
    <p:sldLayoutId id="2147484405" r:id="rId10"/>
    <p:sldLayoutId id="2147484406" r:id="rId11"/>
    <p:sldLayoutId id="2147484418" r:id="rId12"/>
    <p:sldLayoutId id="2147484419" r:id="rId13"/>
    <p:sldLayoutId id="2147484420" r:id="rId14"/>
    <p:sldLayoutId id="2147484421" r:id="rId15"/>
    <p:sldLayoutId id="2147484407" r:id="rId16"/>
    <p:sldLayoutId id="2147484408" r:id="rId17"/>
    <p:sldLayoutId id="2147484422" r:id="rId18"/>
    <p:sldLayoutId id="2147484423" r:id="rId19"/>
    <p:sldLayoutId id="2147484424" r:id="rId20"/>
    <p:sldLayoutId id="2147484425" r:id="rId21"/>
    <p:sldLayoutId id="2147484426" r:id="rId22"/>
    <p:sldLayoutId id="2147484427" r:id="rId23"/>
    <p:sldLayoutId id="2147484428" r:id="rId24"/>
    <p:sldLayoutId id="2147484429" r:id="rId25"/>
    <p:sldLayoutId id="2147484430" r:id="rId26"/>
    <p:sldLayoutId id="2147484431" r:id="rId27"/>
    <p:sldLayoutId id="2147484432" r:id="rId28"/>
    <p:sldLayoutId id="2147484433" r:id="rId29"/>
    <p:sldLayoutId id="2147484434" r:id="rId30"/>
    <p:sldLayoutId id="2147484435" r:id="rId31"/>
    <p:sldLayoutId id="2147484436" r:id="rId32"/>
    <p:sldLayoutId id="2147484437" r:id="rId33"/>
    <p:sldLayoutId id="2147484438" r:id="rId34"/>
    <p:sldLayoutId id="2147484439" r:id="rId35"/>
    <p:sldLayoutId id="2147484440" r:id="rId36"/>
    <p:sldLayoutId id="2147484409" r:id="rId37"/>
    <p:sldLayoutId id="2147484441" r:id="rId38"/>
    <p:sldLayoutId id="2147484442" r:id="rId3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indent="-285750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284163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3913" indent="-285750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2841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1626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2" name="Group 62"/>
          <p:cNvGrpSpPr>
            <a:grpSpLocks/>
          </p:cNvGrpSpPr>
          <p:nvPr/>
        </p:nvGrpSpPr>
        <p:grpSpPr bwMode="auto">
          <a:xfrm>
            <a:off x="73025" y="116902"/>
            <a:ext cx="2967038" cy="914400"/>
            <a:chOff x="0" y="1329"/>
            <a:chExt cx="3708417" cy="1142213"/>
          </a:xfrm>
        </p:grpSpPr>
        <p:pic>
          <p:nvPicPr>
            <p:cNvPr id="37898" name="Picture 27" descr="C:\Willem\Pictures\FiV logos etc\SLU10_3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9"/>
              <a:ext cx="1120140" cy="111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9" name="Group 59"/>
            <p:cNvGrpSpPr>
              <a:grpSpLocks/>
            </p:cNvGrpSpPr>
            <p:nvPr/>
          </p:nvGrpSpPr>
          <p:grpSpPr bwMode="auto">
            <a:xfrm>
              <a:off x="1215249" y="488999"/>
              <a:ext cx="2493168" cy="654543"/>
              <a:chOff x="1215249" y="500904"/>
              <a:chExt cx="2493168" cy="654543"/>
            </a:xfrm>
          </p:grpSpPr>
          <p:sp>
            <p:nvSpPr>
              <p:cNvPr id="37900" name="textruta 16"/>
              <p:cNvSpPr txBox="1">
                <a:spLocks noChangeArrowheads="1"/>
              </p:cNvSpPr>
              <p:nvPr/>
            </p:nvSpPr>
            <p:spPr bwMode="auto">
              <a:xfrm>
                <a:off x="1218071" y="828434"/>
                <a:ext cx="2477426" cy="3270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sv-SE" altLang="en-US" sz="700">
                    <a:latin typeface="+mn-lt"/>
                  </a:rPr>
                  <a:t>Department of Aquatic Resources</a:t>
                </a:r>
              </a:p>
              <a:p>
                <a:pPr eaLnBrk="1" hangingPunct="1"/>
                <a:r>
                  <a:rPr lang="sv-SE" altLang="en-US" sz="700">
                    <a:latin typeface="+mn-lt"/>
                  </a:rPr>
                  <a:t>Institute for Freshwater Research</a:t>
                </a:r>
                <a:endParaRPr lang="en-GB" altLang="en-US" sz="700">
                  <a:latin typeface="+mn-lt"/>
                </a:endParaRPr>
              </a:p>
            </p:txBody>
          </p:sp>
          <p:sp>
            <p:nvSpPr>
              <p:cNvPr id="37901" name="textruta 16"/>
              <p:cNvSpPr txBox="1">
                <a:spLocks noChangeArrowheads="1"/>
              </p:cNvSpPr>
              <p:nvPr/>
            </p:nvSpPr>
            <p:spPr bwMode="auto">
              <a:xfrm>
                <a:off x="1242479" y="500904"/>
                <a:ext cx="2428611" cy="3270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sv-SE" altLang="en-US" sz="700" dirty="0">
                    <a:latin typeface="+mn-lt"/>
                  </a:rPr>
                  <a:t>Sveriges lantbruksuniversitet</a:t>
                </a:r>
              </a:p>
              <a:p>
                <a:pPr eaLnBrk="1" hangingPunct="1"/>
                <a:r>
                  <a:rPr lang="sv-SE" altLang="en-US" sz="700" dirty="0">
                    <a:latin typeface="+mn-lt"/>
                  </a:rPr>
                  <a:t>Swedish University </a:t>
                </a:r>
                <a:r>
                  <a:rPr lang="sv-SE" altLang="en-US" sz="700" dirty="0" err="1">
                    <a:latin typeface="+mn-lt"/>
                  </a:rPr>
                  <a:t>of</a:t>
                </a:r>
                <a:r>
                  <a:rPr lang="sv-SE" altLang="en-US" sz="700" dirty="0">
                    <a:latin typeface="+mn-lt"/>
                  </a:rPr>
                  <a:t> Agricultural Sciences</a:t>
                </a:r>
                <a:endParaRPr lang="en-GB" altLang="en-US" sz="700" dirty="0">
                  <a:latin typeface="+mn-lt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214313" y="501054"/>
                <a:ext cx="2494104" cy="646461"/>
              </a:xfrm>
              <a:custGeom>
                <a:avLst/>
                <a:gdLst>
                  <a:gd name="connsiteX0" fmla="*/ 0 w 2493168"/>
                  <a:gd name="connsiteY0" fmla="*/ 0 h 645319"/>
                  <a:gd name="connsiteX1" fmla="*/ 0 w 2493168"/>
                  <a:gd name="connsiteY1" fmla="*/ 323850 h 645319"/>
                  <a:gd name="connsiteX2" fmla="*/ 2493168 w 2493168"/>
                  <a:gd name="connsiteY2" fmla="*/ 326231 h 645319"/>
                  <a:gd name="connsiteX3" fmla="*/ 2493168 w 2493168"/>
                  <a:gd name="connsiteY3" fmla="*/ 645319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3168" h="645319">
                    <a:moveTo>
                      <a:pt x="0" y="0"/>
                    </a:moveTo>
                    <a:lnTo>
                      <a:pt x="0" y="323850"/>
                    </a:lnTo>
                    <a:lnTo>
                      <a:pt x="2493168" y="326231"/>
                    </a:lnTo>
                    <a:lnTo>
                      <a:pt x="2493168" y="645319"/>
                    </a:lnTo>
                  </a:path>
                </a:pathLst>
              </a:cu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pic>
        <p:nvPicPr>
          <p:cNvPr id="378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2289"/>
            <a:ext cx="32702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-1588" y="1948408"/>
            <a:ext cx="9145587" cy="2599440"/>
          </a:xfrm>
        </p:spPr>
        <p:txBody>
          <a:bodyPr/>
          <a:lstStyle/>
          <a:p>
            <a:pPr algn="ctr"/>
            <a:r>
              <a:rPr lang="nl-NL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European eel:</a:t>
            </a:r>
            <a:br>
              <a:rPr lang="nl-NL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nl-NL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from pest to protected.</a:t>
            </a:r>
            <a:br>
              <a:rPr lang="nl-NL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nl-NL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What next?</a:t>
            </a:r>
            <a:endParaRPr lang="en-GB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778933" y="6294821"/>
            <a:ext cx="27812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US" sz="1400" dirty="0">
                <a:solidFill>
                  <a:schemeClr val="bg1"/>
                </a:solidFill>
                <a:latin typeface="Book Antiqua" panose="02040602050305030304" pitchFamily="18" charset="0"/>
              </a:rPr>
              <a:t>Willem</a:t>
            </a:r>
            <a:r>
              <a:rPr lang="sv-SE" altLang="en-US" sz="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sv-SE" altLang="en-US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sv-SE" altLang="en-US" sz="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sv-SE" altLang="en-US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Dekker</a:t>
            </a:r>
            <a:r>
              <a:rPr lang="sv-SE" altLang="en-US" sz="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sv-SE" altLang="en-US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@</a:t>
            </a:r>
            <a:r>
              <a:rPr lang="sv-SE" altLang="en-US" sz="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sv-SE" altLang="en-US" sz="1400" dirty="0">
                <a:solidFill>
                  <a:schemeClr val="bg1"/>
                </a:solidFill>
                <a:latin typeface="Book Antiqua" panose="02040602050305030304" pitchFamily="18" charset="0"/>
              </a:rPr>
              <a:t>SLU</a:t>
            </a:r>
            <a:r>
              <a:rPr lang="sv-SE" altLang="en-US" sz="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sv-SE" altLang="en-US" sz="1400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sv-SE" altLang="en-US" sz="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sv-SE" altLang="en-US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SE</a:t>
            </a:r>
          </a:p>
          <a:p>
            <a:pPr eaLnBrk="1" hangingPunct="1"/>
            <a:r>
              <a:rPr lang="en-US" sz="1600" dirty="0" err="1">
                <a:solidFill>
                  <a:srgbClr val="000000"/>
                </a:solidFill>
                <a:latin typeface="MS Gothic" panose="020B0609070205080204" pitchFamily="49" charset="-128"/>
                <a:cs typeface="MS Gothic" panose="020B0609070205080204" pitchFamily="49" charset="-128"/>
              </a:rPr>
              <a:t>ボクハウナギダ</a:t>
            </a:r>
            <a:endParaRPr lang="sv-SE" altLang="en-U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7"/>
          <a:stretch/>
        </p:blipFill>
        <p:spPr>
          <a:xfrm>
            <a:off x="-1588" y="5841866"/>
            <a:ext cx="780521" cy="1022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47531" r="17843" b="12346"/>
          <a:stretch/>
        </p:blipFill>
        <p:spPr>
          <a:xfrm>
            <a:off x="5221224" y="4843162"/>
            <a:ext cx="3935222" cy="27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6331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Time trends</a:t>
            </a:r>
            <a:endParaRPr lang="en-GB" sz="32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276042"/>
              </p:ext>
            </p:extLst>
          </p:nvPr>
        </p:nvGraphicFramePr>
        <p:xfrm>
          <a:off x="0" y="642573"/>
          <a:ext cx="4559300" cy="279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1976"/>
              </p:ext>
            </p:extLst>
          </p:nvPr>
        </p:nvGraphicFramePr>
        <p:xfrm>
          <a:off x="42718" y="3433234"/>
          <a:ext cx="4516582" cy="315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30654"/>
              </p:ext>
            </p:extLst>
          </p:nvPr>
        </p:nvGraphicFramePr>
        <p:xfrm>
          <a:off x="4559300" y="642574"/>
          <a:ext cx="4584700" cy="279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631435"/>
              </p:ext>
            </p:extLst>
          </p:nvPr>
        </p:nvGraphicFramePr>
        <p:xfrm>
          <a:off x="4559299" y="3433233"/>
          <a:ext cx="4554839" cy="342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6172200" y="1965960"/>
            <a:ext cx="1133856" cy="941832"/>
          </a:xfrm>
          <a:prstGeom prst="line">
            <a:avLst/>
          </a:prstGeom>
          <a:ln>
            <a:solidFill>
              <a:srgbClr val="00B0F0"/>
            </a:solidFill>
            <a:prstDash val="dash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0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6331"/>
          </a:xfrm>
        </p:spPr>
        <p:txBody>
          <a:bodyPr/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Status awareness &amp; responsibilities</a:t>
            </a:r>
            <a:endParaRPr lang="en-GB" sz="3200" b="1" dirty="0">
              <a:latin typeface="Book Antiqua" panose="0204060205030503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229606"/>
            <a:ext cx="7592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Individual alarms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 smtClean="0"/>
              <a:t>Anon 1867, Behr 1870, Walter 1910, Röhler 1933, Meyer-</a:t>
            </a:r>
            <a:r>
              <a:rPr lang="en-US" dirty="0" err="1" smtClean="0"/>
              <a:t>Waarden</a:t>
            </a:r>
            <a:r>
              <a:rPr lang="en-US" dirty="0" smtClean="0"/>
              <a:t> 1967,</a:t>
            </a:r>
          </a:p>
          <a:p>
            <a:r>
              <a:rPr lang="en-US" dirty="0" smtClean="0"/>
              <a:t>Dekker et al. 1993, </a:t>
            </a:r>
            <a:r>
              <a:rPr lang="en-US" dirty="0" err="1" smtClean="0"/>
              <a:t>Sjöstrand</a:t>
            </a:r>
            <a:r>
              <a:rPr lang="en-US" dirty="0" smtClean="0"/>
              <a:t> &amp; Sparholt 1996, Dekker et al. 2003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2294371"/>
            <a:ext cx="926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1990s:  Alarms to </a:t>
            </a:r>
            <a:r>
              <a:rPr lang="en-US" dirty="0"/>
              <a:t>fishers, anglers, WWF, IUCN, ICES, FAO, EIFAC, CMS</a:t>
            </a:r>
            <a:r>
              <a:rPr lang="en-US" sz="1000" dirty="0"/>
              <a:t>=Bonn</a:t>
            </a:r>
            <a:r>
              <a:rPr lang="en-US" dirty="0"/>
              <a:t>, </a:t>
            </a:r>
            <a:r>
              <a:rPr lang="en-US" dirty="0" smtClean="0"/>
              <a:t>EU-</a:t>
            </a:r>
            <a:r>
              <a:rPr lang="en-US" dirty="0" err="1" smtClean="0"/>
              <a:t>Parl</a:t>
            </a:r>
            <a:r>
              <a:rPr lang="en-US" dirty="0" smtClean="0"/>
              <a:t>….</a:t>
            </a:r>
          </a:p>
          <a:p>
            <a:r>
              <a:rPr lang="en-US" i="1" dirty="0" smtClean="0"/>
              <a:t>‘</a:t>
            </a:r>
            <a:r>
              <a:rPr lang="en-US" i="1" dirty="0"/>
              <a:t>Eel is over-abundant, so who cares?’  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anose="05000000000000000000" pitchFamily="2" charset="2"/>
              </a:rPr>
              <a:t>&amp;   </a:t>
            </a:r>
            <a:r>
              <a:rPr lang="en-US" i="1" dirty="0">
                <a:sym typeface="Wingdings" panose="05000000000000000000" pitchFamily="2" charset="2"/>
              </a:rPr>
              <a:t>‘Eel will demise, but who cares</a:t>
            </a:r>
            <a:r>
              <a:rPr lang="en-US" i="1" dirty="0" smtClean="0">
                <a:sym typeface="Wingdings" panose="05000000000000000000" pitchFamily="2" charset="2"/>
              </a:rPr>
              <a:t>?’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69" y="6133"/>
            <a:ext cx="1494139" cy="20639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4151" y="3488762"/>
            <a:ext cx="9192302" cy="2270863"/>
            <a:chOff x="-43694" y="5184404"/>
            <a:chExt cx="9192302" cy="2270863"/>
          </a:xfrm>
        </p:grpSpPr>
        <p:sp>
          <p:nvSpPr>
            <p:cNvPr id="44" name="TextBox 43"/>
            <p:cNvSpPr txBox="1"/>
            <p:nvPr/>
          </p:nvSpPr>
          <p:spPr>
            <a:xfrm>
              <a:off x="19442" y="5977939"/>
              <a:ext cx="806714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EU-Commission</a:t>
              </a:r>
              <a:r>
                <a:rPr lang="en-US" dirty="0"/>
                <a:t> 1998: we are accountable.  </a:t>
              </a:r>
            </a:p>
            <a:p>
              <a:endParaRPr lang="en-US" dirty="0" smtClean="0"/>
            </a:p>
            <a:p>
              <a:r>
                <a:rPr lang="en-US" dirty="0" smtClean="0"/>
                <a:t>2003 core ideas, 2005 text draft, 2007 adopted, 2009 implemented: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EU Eel Regulation	- aim ‘to reduce mortality, to enable restoration to 40%’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CITES listing    	- ban import/export from EU</a:t>
              </a:r>
              <a:endParaRPr lang="en-GB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43694" y="5184404"/>
              <a:ext cx="919230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694" y="5201841"/>
              <a:ext cx="1383306" cy="939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3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6331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EU Eel Regulation &amp; CITES listing</a:t>
            </a:r>
            <a:endParaRPr lang="en-GB" sz="3200" b="1" dirty="0">
              <a:latin typeface="Book Antiqua" panose="02040602050305030304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88451" y="1365775"/>
            <a:ext cx="4405631" cy="4091940"/>
            <a:chOff x="0" y="1743199"/>
            <a:chExt cx="5506781" cy="5114801"/>
          </a:xfrm>
        </p:grpSpPr>
        <p:pic>
          <p:nvPicPr>
            <p:cNvPr id="9" name="Picture 2" descr="C:\Willem\Pictures\Flags\EU.gif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642" y="2204864"/>
              <a:ext cx="900000" cy="6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Gaso_fyk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6048000"/>
              <a:ext cx="1149301" cy="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C:\Users\wide0001\Dropbox\Håkan - Willem v.v\Final status report\Figures and data\Bilder i rapporten\DSCN294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6048000"/>
              <a:ext cx="1078797" cy="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2495613" y="1743199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/>
                <a:t>EU</a:t>
              </a:r>
              <a:endParaRPr lang="en-GB" altLang="en-US" sz="2400" b="1" dirty="0"/>
            </a:p>
          </p:txBody>
        </p:sp>
        <p:cxnSp>
          <p:nvCxnSpPr>
            <p:cNvPr id="16" name="Straight Arrow Connector 15"/>
            <p:cNvCxnSpPr>
              <a:stCxn id="9" idx="2"/>
              <a:endCxn id="26" idx="0"/>
            </p:cNvCxnSpPr>
            <p:nvPr/>
          </p:nvCxnSpPr>
          <p:spPr>
            <a:xfrm flipH="1">
              <a:off x="257163" y="2835373"/>
              <a:ext cx="2531945" cy="32130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24" idx="0"/>
            </p:cNvCxnSpPr>
            <p:nvPr/>
          </p:nvCxnSpPr>
          <p:spPr>
            <a:xfrm flipH="1">
              <a:off x="882609" y="2852835"/>
              <a:ext cx="1889037" cy="31955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5" idx="0"/>
            </p:cNvCxnSpPr>
            <p:nvPr/>
          </p:nvCxnSpPr>
          <p:spPr>
            <a:xfrm flipH="1">
              <a:off x="1808079" y="2852835"/>
              <a:ext cx="963567" cy="31971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2"/>
              <a:endCxn id="13" idx="0"/>
            </p:cNvCxnSpPr>
            <p:nvPr/>
          </p:nvCxnSpPr>
          <p:spPr>
            <a:xfrm>
              <a:off x="2789108" y="2835373"/>
              <a:ext cx="1133422" cy="32130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  <a:endCxn id="23" idx="0"/>
            </p:cNvCxnSpPr>
            <p:nvPr/>
          </p:nvCxnSpPr>
          <p:spPr>
            <a:xfrm>
              <a:off x="2789108" y="2835373"/>
              <a:ext cx="74609" cy="32130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14" idx="0"/>
            </p:cNvCxnSpPr>
            <p:nvPr/>
          </p:nvCxnSpPr>
          <p:spPr>
            <a:xfrm>
              <a:off x="2789108" y="2835373"/>
              <a:ext cx="2177948" cy="32130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0" y="5692213"/>
              <a:ext cx="2980303" cy="36933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/>
                <a:t>Uniform protective action</a:t>
              </a:r>
              <a:endParaRPr lang="en-GB" altLang="en-US" dirty="0"/>
            </a:p>
          </p:txBody>
        </p:sp>
        <p:pic>
          <p:nvPicPr>
            <p:cNvPr id="23" name="Picture 10" descr="pecheseine1"/>
            <p:cNvPicPr>
              <a:picLocks noChangeAspect="1" noChangeArrowheads="1"/>
            </p:cNvPicPr>
            <p:nvPr/>
          </p:nvPicPr>
          <p:blipFill>
            <a:blip r:embed="rId6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6048000"/>
              <a:ext cx="1048146" cy="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1" descr="Comacchi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048000"/>
              <a:ext cx="831663" cy="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5" descr="Killaloe fishing wei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6049963"/>
              <a:ext cx="1096963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7" descr="bateau"/>
            <p:cNvPicPr>
              <a:picLocks noChangeAspect="1" noChangeArrowheads="1"/>
            </p:cNvPicPr>
            <p:nvPr/>
          </p:nvPicPr>
          <p:blipFill>
            <a:blip r:embed="rId9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48000"/>
              <a:ext cx="515848" cy="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1713304" y="4021295"/>
              <a:ext cx="2571096" cy="150037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/>
                <a:t>Common actions</a:t>
              </a:r>
              <a:endParaRPr lang="en-US" altLang="en-US" dirty="0"/>
            </a:p>
            <a:p>
              <a:pPr>
                <a:buFontTx/>
                <a:buChar char="-"/>
              </a:pPr>
              <a:r>
                <a:rPr lang="en-US" altLang="en-US" dirty="0"/>
                <a:t> Closed season</a:t>
              </a:r>
            </a:p>
            <a:p>
              <a:pPr>
                <a:buFontTx/>
                <a:buChar char="-"/>
              </a:pPr>
              <a:r>
                <a:rPr lang="en-US" altLang="en-US" dirty="0"/>
                <a:t> Min. legal size</a:t>
              </a:r>
            </a:p>
            <a:p>
              <a:pPr>
                <a:buFontTx/>
                <a:buChar char="-"/>
              </a:pPr>
              <a:r>
                <a:rPr lang="en-US" altLang="en-US" dirty="0"/>
                <a:t> </a:t>
              </a:r>
              <a:r>
                <a:rPr lang="en-US" altLang="en-US" dirty="0" smtClean="0"/>
                <a:t>Quota</a:t>
              </a:r>
              <a:endParaRPr lang="en-GB" altLang="en-US" dirty="0"/>
            </a:p>
          </p:txBody>
        </p:sp>
      </p:grpSp>
      <p:grpSp>
        <p:nvGrpSpPr>
          <p:cNvPr id="28" name="Group 52"/>
          <p:cNvGrpSpPr>
            <a:grpSpLocks/>
          </p:cNvGrpSpPr>
          <p:nvPr/>
        </p:nvGrpSpPr>
        <p:grpSpPr bwMode="auto">
          <a:xfrm>
            <a:off x="687181" y="2229713"/>
            <a:ext cx="3975101" cy="2607310"/>
            <a:chOff x="5587952" y="3596043"/>
            <a:chExt cx="4968000" cy="3258432"/>
          </a:xfrm>
        </p:grpSpPr>
        <p:sp>
          <p:nvSpPr>
            <p:cNvPr id="29" name="Rectangle 28"/>
            <p:cNvSpPr/>
            <p:nvPr/>
          </p:nvSpPr>
          <p:spPr>
            <a:xfrm>
              <a:off x="5587952" y="3596043"/>
              <a:ext cx="4968000" cy="325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0" name="Group 50"/>
            <p:cNvGrpSpPr>
              <a:grpSpLocks/>
            </p:cNvGrpSpPr>
            <p:nvPr/>
          </p:nvGrpSpPr>
          <p:grpSpPr bwMode="auto">
            <a:xfrm>
              <a:off x="5588261" y="3596043"/>
              <a:ext cx="4967691" cy="3258432"/>
              <a:chOff x="4099474" y="2321156"/>
              <a:chExt cx="4967691" cy="3258432"/>
            </a:xfrm>
          </p:grpSpPr>
          <p:grpSp>
            <p:nvGrpSpPr>
              <p:cNvPr id="31" name="Group 25"/>
              <p:cNvGrpSpPr>
                <a:grpSpLocks/>
              </p:cNvGrpSpPr>
              <p:nvPr/>
            </p:nvGrpSpPr>
            <p:grpSpPr bwMode="auto">
              <a:xfrm>
                <a:off x="4998494" y="3930227"/>
                <a:ext cx="3779244" cy="630000"/>
                <a:chOff x="540628" y="3068384"/>
                <a:chExt cx="3779244" cy="630000"/>
              </a:xfrm>
            </p:grpSpPr>
            <p:pic>
              <p:nvPicPr>
                <p:cNvPr id="47" name="Picture 3" descr="C:\Willem\Pictures\Flags\Denmark.gif"/>
                <p:cNvPicPr>
                  <a:picLocks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0124" y="3068384"/>
                  <a:ext cx="900000" cy="630000"/>
                </a:xfrm>
                <a:prstGeom prst="rect">
                  <a:avLst/>
                </a:prstGeom>
                <a:noFill/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5" descr="C:\Willem\Pictures\Flags\Sweden.gif"/>
                <p:cNvPicPr>
                  <a:picLocks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9872" y="3068384"/>
                  <a:ext cx="900000" cy="63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6" descr="C:\Willem\Pictures\Flags\France.gif"/>
                <p:cNvPicPr>
                  <a:picLocks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0376" y="3068384"/>
                  <a:ext cx="900000" cy="63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" name="Picture 9" descr="C:\Willem\Pictures\Flags\Spain.gif"/>
                <p:cNvPicPr>
                  <a:picLocks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628" y="3068384"/>
                  <a:ext cx="900000" cy="63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32" name="Straight Arrow Connector 31"/>
              <p:cNvCxnSpPr>
                <a:endCxn id="48" idx="0"/>
              </p:cNvCxnSpPr>
              <p:nvPr/>
            </p:nvCxnSpPr>
            <p:spPr>
              <a:xfrm>
                <a:off x="6887912" y="2321156"/>
                <a:ext cx="1439608" cy="1609376"/>
              </a:xfrm>
              <a:prstGeom prst="straightConnector1">
                <a:avLst/>
              </a:prstGeom>
              <a:ln>
                <a:solidFill>
                  <a:schemeClr val="tx1">
                    <a:alpha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47" idx="0"/>
              </p:cNvCxnSpPr>
              <p:nvPr/>
            </p:nvCxnSpPr>
            <p:spPr>
              <a:xfrm>
                <a:off x="6887912" y="2321156"/>
                <a:ext cx="480927" cy="1609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endCxn id="49" idx="0"/>
              </p:cNvCxnSpPr>
              <p:nvPr/>
            </p:nvCxnSpPr>
            <p:spPr>
              <a:xfrm flipH="1">
                <a:off x="6408571" y="2321156"/>
                <a:ext cx="479341" cy="1609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endCxn id="50" idx="0"/>
              </p:cNvCxnSpPr>
              <p:nvPr/>
            </p:nvCxnSpPr>
            <p:spPr>
              <a:xfrm flipH="1">
                <a:off x="5448302" y="2321156"/>
                <a:ext cx="1439609" cy="1609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5219171" y="3553888"/>
                <a:ext cx="2590195" cy="36933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dirty="0"/>
                  <a:t>National implementation</a:t>
                </a:r>
                <a:endParaRPr lang="en-GB" altLang="en-US" dirty="0"/>
              </a:p>
            </p:txBody>
          </p:sp>
          <p:cxnSp>
            <p:nvCxnSpPr>
              <p:cNvPr id="37" name="Straight Arrow Connector 36"/>
              <p:cNvCxnSpPr>
                <a:stCxn id="50" idx="2"/>
              </p:cNvCxnSpPr>
              <p:nvPr/>
            </p:nvCxnSpPr>
            <p:spPr>
              <a:xfrm flipH="1">
                <a:off x="4357882" y="4560634"/>
                <a:ext cx="1090420" cy="972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50" idx="2"/>
              </p:cNvCxnSpPr>
              <p:nvPr/>
            </p:nvCxnSpPr>
            <p:spPr>
              <a:xfrm flipH="1">
                <a:off x="4983247" y="4560634"/>
                <a:ext cx="465055" cy="972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49" idx="2"/>
              </p:cNvCxnSpPr>
              <p:nvPr/>
            </p:nvCxnSpPr>
            <p:spPr>
              <a:xfrm flipH="1">
                <a:off x="5907010" y="4560634"/>
                <a:ext cx="501562" cy="9761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49" idx="2"/>
              </p:cNvCxnSpPr>
              <p:nvPr/>
            </p:nvCxnSpPr>
            <p:spPr>
              <a:xfrm>
                <a:off x="6408571" y="4560634"/>
                <a:ext cx="319031" cy="10189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47" idx="2"/>
              </p:cNvCxnSpPr>
              <p:nvPr/>
            </p:nvCxnSpPr>
            <p:spPr>
              <a:xfrm>
                <a:off x="7368839" y="4560634"/>
                <a:ext cx="653935" cy="972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8" idx="2"/>
              </p:cNvCxnSpPr>
              <p:nvPr/>
            </p:nvCxnSpPr>
            <p:spPr>
              <a:xfrm flipH="1">
                <a:off x="8022774" y="4560634"/>
                <a:ext cx="304746" cy="972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47" idx="2"/>
              </p:cNvCxnSpPr>
              <p:nvPr/>
            </p:nvCxnSpPr>
            <p:spPr>
              <a:xfrm flipH="1">
                <a:off x="7208530" y="4560634"/>
                <a:ext cx="160309" cy="972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2"/>
              </p:cNvCxnSpPr>
              <p:nvPr/>
            </p:nvCxnSpPr>
            <p:spPr>
              <a:xfrm>
                <a:off x="8327520" y="4560634"/>
                <a:ext cx="739645" cy="972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4099474" y="5210256"/>
                <a:ext cx="2398670" cy="369332"/>
              </a:xfrm>
              <a:prstGeom prst="rect">
                <a:avLst/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/>
                  <a:t>Local action in the field</a:t>
                </a:r>
                <a:endParaRPr lang="en-GB" altLang="en-US"/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5817407" y="2656922"/>
                <a:ext cx="1723245" cy="369253"/>
              </a:xfrm>
              <a:prstGeom prst="rect">
                <a:avLst/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dirty="0"/>
                  <a:t>Common </a:t>
                </a:r>
                <a:r>
                  <a:rPr lang="en-US" altLang="en-US" b="1" dirty="0" smtClean="0"/>
                  <a:t>goal</a:t>
                </a:r>
                <a:endParaRPr lang="en-GB" alt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14686" y="1733197"/>
            <a:ext cx="3313728" cy="3590487"/>
            <a:chOff x="5967623" y="1575132"/>
            <a:chExt cx="4142154" cy="4488107"/>
          </a:xfrm>
        </p:grpSpPr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5967623" y="2368875"/>
              <a:ext cx="3108543" cy="92333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/>
                <a:t>Reduce mortality, so as to </a:t>
              </a:r>
            </a:p>
            <a:p>
              <a:r>
                <a:rPr lang="en-US" altLang="en-US" b="1" dirty="0" smtClean="0"/>
                <a:t>permit long-term recovery </a:t>
              </a:r>
              <a:br>
                <a:rPr lang="en-US" altLang="en-US" b="1" dirty="0" smtClean="0"/>
              </a:br>
              <a:r>
                <a:rPr lang="en-US" altLang="en-US" b="1" dirty="0" smtClean="0"/>
                <a:t>up to 40% of pristine state.</a:t>
              </a:r>
              <a:endParaRPr lang="en-GB" altLang="en-US" dirty="0"/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5967623" y="3867072"/>
              <a:ext cx="2685351" cy="36933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/>
                <a:t>Eel Management Plans</a:t>
              </a:r>
              <a:endParaRPr lang="en-GB" altLang="en-US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5967623" y="5601574"/>
              <a:ext cx="4142154" cy="46166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/>
                <a:t>Specific measures &amp; actions</a:t>
              </a:r>
              <a:endParaRPr lang="en-GB" altLang="en-US" dirty="0"/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5978200" y="1575132"/>
              <a:ext cx="3436834" cy="46166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/>
                <a:t>EU Eel Regulation 2007</a:t>
              </a:r>
              <a:endParaRPr lang="en-GB" alt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554" y="6211597"/>
            <a:ext cx="904803" cy="666401"/>
          </a:xfrm>
          <a:prstGeom prst="rect">
            <a:avLst/>
          </a:prstGeom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903249" y="6349414"/>
            <a:ext cx="3890809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 smtClean="0"/>
              <a:t>CITES listing, block import/export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564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008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Today is the first day of Eternity</a:t>
            </a:r>
            <a:endParaRPr lang="en-GB" sz="32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43150"/>
              </p:ext>
            </p:extLst>
          </p:nvPr>
        </p:nvGraphicFramePr>
        <p:xfrm>
          <a:off x="164591" y="741055"/>
          <a:ext cx="3348735" cy="279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735">
                  <a:extLst>
                    <a:ext uri="{9D8B030D-6E8A-4147-A177-3AD203B41FA5}">
                      <a16:colId xmlns:a16="http://schemas.microsoft.com/office/drawing/2014/main" val="466136476"/>
                    </a:ext>
                  </a:extLst>
                </a:gridCol>
              </a:tblGrid>
              <a:tr h="3996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Today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14446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Means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95093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Protection, reduce mortality</a:t>
                      </a:r>
                      <a:endParaRPr lang="en-GB" sz="18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993910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Short-term (immediate)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700732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ok Antiqua" panose="02040602050305030304" pitchFamily="18" charset="0"/>
                        </a:rPr>
                        <a:t>≥40% survival current stock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419203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Impacts still too high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04546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r>
                        <a:rPr lang="en-US" sz="1800" i="0" dirty="0" smtClean="0">
                          <a:latin typeface="Book Antiqua" panose="02040602050305030304" pitchFamily="18" charset="0"/>
                        </a:rPr>
                        <a:t>Feedback</a:t>
                      </a:r>
                      <a:r>
                        <a:rPr lang="en-US" sz="1800" i="0" baseline="0" dirty="0" smtClean="0">
                          <a:latin typeface="Book Antiqua" panose="02040602050305030304" pitchFamily="18" charset="0"/>
                        </a:rPr>
                        <a:t> needed!</a:t>
                      </a:r>
                      <a:endParaRPr lang="en-GB" sz="1800" i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59188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661536"/>
              </p:ext>
            </p:extLst>
          </p:nvPr>
        </p:nvGraphicFramePr>
        <p:xfrm>
          <a:off x="-1" y="4617720"/>
          <a:ext cx="3513327" cy="224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74625" y="4619042"/>
            <a:ext cx="21820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cap="small" dirty="0" smtClean="0">
                <a:latin typeface="Book Antiqua" panose="02040602050305030304" pitchFamily="18" charset="0"/>
              </a:rPr>
              <a:t>40% survival</a:t>
            </a:r>
          </a:p>
          <a:p>
            <a:pPr algn="ctr">
              <a:lnSpc>
                <a:spcPct val="150000"/>
              </a:lnSpc>
            </a:pPr>
            <a:r>
              <a:rPr lang="en-US" sz="2400" b="1" cap="small" dirty="0" smtClean="0">
                <a:latin typeface="Book Antiqua" panose="02040602050305030304" pitchFamily="18" charset="0"/>
              </a:rPr>
              <a:t>in all areas</a:t>
            </a:r>
          </a:p>
          <a:p>
            <a:pPr algn="ctr">
              <a:lnSpc>
                <a:spcPct val="150000"/>
              </a:lnSpc>
            </a:pPr>
            <a:r>
              <a:rPr lang="en-US" sz="2400" b="1" cap="small" dirty="0" smtClean="0">
                <a:latin typeface="Book Antiqua" panose="02040602050305030304" pitchFamily="18" charset="0"/>
              </a:rPr>
              <a:t>by 2030!</a:t>
            </a:r>
          </a:p>
          <a:p>
            <a:pPr algn="ctr"/>
            <a:endParaRPr lang="en-US" sz="24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36941"/>
              </p:ext>
            </p:extLst>
          </p:nvPr>
        </p:nvGraphicFramePr>
        <p:xfrm>
          <a:off x="5590970" y="741055"/>
          <a:ext cx="3348735" cy="279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735">
                  <a:extLst>
                    <a:ext uri="{9D8B030D-6E8A-4147-A177-3AD203B41FA5}">
                      <a16:colId xmlns:a16="http://schemas.microsoft.com/office/drawing/2014/main" val="466136476"/>
                    </a:ext>
                  </a:extLst>
                </a:gridCol>
              </a:tblGrid>
              <a:tr h="3996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Eternity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14446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Aims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95093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Recovery,</a:t>
                      </a:r>
                      <a:r>
                        <a:rPr lang="en-US" sz="1800" baseline="0" dirty="0" smtClean="0">
                          <a:latin typeface="Book Antiqua" panose="02040602050305030304" pitchFamily="18" charset="0"/>
                        </a:rPr>
                        <a:t> sustainable use</a:t>
                      </a:r>
                      <a:endParaRPr lang="en-GB" sz="18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993910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Long-term (decades!)</a:t>
                      </a:r>
                      <a:endParaRPr lang="en-GB" sz="18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700732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Book Antiqua" panose="02040602050305030304" pitchFamily="18" charset="0"/>
                        </a:rPr>
                        <a:t>40% of pristine state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419203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anose="02040602050305030304" pitchFamily="18" charset="0"/>
                        </a:rPr>
                        <a:t>Stock not recovered yet</a:t>
                      </a:r>
                      <a:endParaRPr lang="en-GB" sz="1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04546"/>
                  </a:ext>
                </a:extLst>
              </a:tr>
              <a:tr h="399668">
                <a:tc>
                  <a:txBody>
                    <a:bodyPr/>
                    <a:lstStyle/>
                    <a:p>
                      <a:r>
                        <a:rPr lang="en-US" sz="1800" i="0" dirty="0" smtClean="0">
                          <a:latin typeface="Book Antiqua" panose="02040602050305030304" pitchFamily="18" charset="0"/>
                        </a:rPr>
                        <a:t>Low state remains alarming</a:t>
                      </a:r>
                      <a:endParaRPr lang="en-GB" sz="1800" i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5918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26687" y="4096512"/>
            <a:ext cx="467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Today </a:t>
            </a:r>
            <a:r>
              <a:rPr lang="en-US" sz="2000" dirty="0" smtClean="0">
                <a:latin typeface="Book Antiqua" panose="02040602050305030304" pitchFamily="18" charset="0"/>
              </a:rPr>
              <a:t>nor Eternity, but #EelDeal-2030: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0"/>
          <a:stretch/>
        </p:blipFill>
        <p:spPr>
          <a:xfrm>
            <a:off x="4024312" y="2711008"/>
            <a:ext cx="1095375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05264"/>
            <a:ext cx="8229600" cy="802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711" y="5199033"/>
            <a:ext cx="792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Book Antiqua" panose="02040602050305030304" pitchFamily="18" charset="0"/>
              </a:rPr>
              <a:t>The young eels, that immigrated our rivers this spring, </a:t>
            </a:r>
            <a:br>
              <a:rPr lang="en-GB" sz="2400" b="1" dirty="0" smtClean="0">
                <a:latin typeface="Book Antiqua" panose="02040602050305030304" pitchFamily="18" charset="0"/>
              </a:rPr>
            </a:br>
            <a:r>
              <a:rPr lang="en-GB" sz="2400" b="1" dirty="0" smtClean="0">
                <a:latin typeface="Book Antiqua" panose="02040602050305030304" pitchFamily="18" charset="0"/>
              </a:rPr>
              <a:t>deserve sustainable protection within their lifetime!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6999" y="395657"/>
            <a:ext cx="3810000" cy="4048281"/>
            <a:chOff x="2666999" y="395657"/>
            <a:chExt cx="3810000" cy="40482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999" y="395657"/>
              <a:ext cx="3810000" cy="3810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721445" y="4228494"/>
              <a:ext cx="170110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GB" sz="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(Mother Eel, by </a:t>
              </a:r>
              <a:r>
                <a:rPr lang="en-GB" sz="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Maready</a:t>
              </a:r>
              <a:r>
                <a:rPr lang="en-GB" sz="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Evergreen)</a:t>
              </a:r>
              <a:endPara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7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3824"/>
            <a:ext cx="8229600" cy="802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334780"/>
            <a:ext cx="8514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Abbott, K.W. and Snidal, D., 2009. </a:t>
            </a:r>
            <a:r>
              <a:rPr lang="en-GB" sz="1400" dirty="0" smtClean="0"/>
              <a:t>The </a:t>
            </a:r>
            <a:r>
              <a:rPr lang="en-GB" sz="1400" dirty="0"/>
              <a:t>Governance Triangle: Regulatory Standards Institutions and the Shadow of the State. In </a:t>
            </a:r>
            <a:r>
              <a:rPr lang="en-GB" sz="1400" i="1" dirty="0"/>
              <a:t>The politics of global regulation</a:t>
            </a:r>
            <a:r>
              <a:rPr lang="en-GB" sz="1400" dirty="0"/>
              <a:t> (pp. 44-88). Princeton University Press.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5459"/>
          </a:xfrm>
        </p:spPr>
        <p:txBody>
          <a:bodyPr/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ANIME</a:t>
            </a:r>
            <a:endParaRPr lang="en-GB" sz="3200" dirty="0">
              <a:latin typeface="Book Antiqua" panose="02040602050305030304" pitchFamily="18" charset="0"/>
            </a:endParaRP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785381"/>
              </p:ext>
            </p:extLst>
          </p:nvPr>
        </p:nvGraphicFramePr>
        <p:xfrm>
          <a:off x="981075" y="990600"/>
          <a:ext cx="71818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628" y="1"/>
            <a:ext cx="1942372" cy="139191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947637" y="2369404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Evaluation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88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 uiExpand="1">
        <p:bldSub>
          <a:bldChart bld="series"/>
        </p:bldSub>
      </p:bldGraphic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222941" cy="656331"/>
          </a:xfrm>
        </p:spPr>
        <p:txBody>
          <a:bodyPr/>
          <a:lstStyle/>
          <a:p>
            <a:r>
              <a:rPr lang="en-US" sz="3200" b="1" dirty="0">
                <a:latin typeface="Book Antiqua" panose="02040602050305030304" pitchFamily="18" charset="0"/>
              </a:rPr>
              <a:t> </a:t>
            </a:r>
            <a:r>
              <a:rPr lang="en-US" sz="3200" b="1" dirty="0" smtClean="0">
                <a:latin typeface="Book Antiqua" panose="02040602050305030304" pitchFamily="18" charset="0"/>
              </a:rPr>
              <a:t>The eel is a pest: an over-abundant, fatty ‘snake’</a:t>
            </a:r>
            <a:endParaRPr lang="en-GB" sz="3200" b="1" dirty="0">
              <a:latin typeface="Book Antiqua" panose="0204060205030503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6558" y="5361736"/>
            <a:ext cx="4852675" cy="1081732"/>
            <a:chOff x="4261119" y="3168553"/>
            <a:chExt cx="4852675" cy="10817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9625" y="3168553"/>
              <a:ext cx="4665063" cy="7556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261119" y="3880953"/>
              <a:ext cx="4852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Destroy all eel in salmon-waters – Anon 1989</a:t>
              </a:r>
              <a:endParaRPr lang="en-GB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5065" y="1734903"/>
            <a:ext cx="666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Fatty eel is hard to digest, especially when smoked – Thiel 1877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95065" y="4274804"/>
            <a:ext cx="498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Install </a:t>
            </a:r>
            <a:r>
              <a:rPr lang="en-US" dirty="0"/>
              <a:t>barriers in streams to block eel </a:t>
            </a:r>
            <a:r>
              <a:rPr lang="en-US" dirty="0" smtClean="0"/>
              <a:t>migration – Cairns 1938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5065" y="2242883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Eels clog </a:t>
            </a:r>
            <a:r>
              <a:rPr lang="en-US" dirty="0"/>
              <a:t>your </a:t>
            </a:r>
            <a:r>
              <a:rPr lang="en-US" dirty="0" err="1"/>
              <a:t>tapwater</a:t>
            </a:r>
            <a:r>
              <a:rPr lang="en-US" dirty="0"/>
              <a:t> pipes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5065" y="2750863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Monstrous eels in sewage systems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5065" y="3258843"/>
            <a:ext cx="541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Eels bring hydro-turbines to a stand-still, tough skin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5065" y="3766823"/>
            <a:ext cx="495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Eels eat all your crayfish, trout &amp; salmon brood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28" y="2242883"/>
            <a:ext cx="2851708" cy="40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_Mall_2012_akvatiska resurser">
  <a:themeElements>
    <a:clrScheme name="SL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C95B5"/>
      </a:accent1>
      <a:accent2>
        <a:srgbClr val="C1BB00"/>
      </a:accent2>
      <a:accent3>
        <a:srgbClr val="9961C3"/>
      </a:accent3>
      <a:accent4>
        <a:srgbClr val="D28E00"/>
      </a:accent4>
      <a:accent5>
        <a:srgbClr val="CCC7C0"/>
      </a:accent5>
      <a:accent6>
        <a:srgbClr val="616265"/>
      </a:accent6>
      <a:hlink>
        <a:srgbClr val="1B52FF"/>
      </a:hlink>
      <a:folHlink>
        <a:srgbClr val="61A0FF"/>
      </a:folHlink>
    </a:clrScheme>
    <a:fontScheme name="Väsentlig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10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11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12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13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2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3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4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5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6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7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8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ppt/theme/themeOverride9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SLU_Mall_2012_akvatiska resurser</Template>
  <TotalTime>38914</TotalTime>
  <Words>703</Words>
  <Application>Microsoft Office PowerPoint</Application>
  <PresentationFormat>On-screen Show (4:3)</PresentationFormat>
  <Paragraphs>116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Gothic</vt:lpstr>
      <vt:lpstr>Arial</vt:lpstr>
      <vt:lpstr>Arial Black</vt:lpstr>
      <vt:lpstr>Arial Narrow</vt:lpstr>
      <vt:lpstr>Book Antiqua</vt:lpstr>
      <vt:lpstr>Calibri</vt:lpstr>
      <vt:lpstr>Lucida Grande</vt:lpstr>
      <vt:lpstr>Times New Roman</vt:lpstr>
      <vt:lpstr>Wingdings</vt:lpstr>
      <vt:lpstr>SLU_Mall_2012_akvatiska resurser</vt:lpstr>
      <vt:lpstr>European eel: from pest to protected. What next?</vt:lpstr>
      <vt:lpstr>Time trends</vt:lpstr>
      <vt:lpstr>Status awareness &amp; responsibilities</vt:lpstr>
      <vt:lpstr>EU Eel Regulation &amp; CITES listing</vt:lpstr>
      <vt:lpstr>Today is the first day of Eternity</vt:lpstr>
      <vt:lpstr>PowerPoint Presentation</vt:lpstr>
      <vt:lpstr>PowerPoint Presentation</vt:lpstr>
      <vt:lpstr>ANIME</vt:lpstr>
      <vt:lpstr> The eel is a pest: an over-abundant, fatty ‘snake’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soler</dc:creator>
  <cp:lastModifiedBy>Willem Dekker</cp:lastModifiedBy>
  <cp:revision>1342</cp:revision>
  <cp:lastPrinted>2022-07-12T14:18:01Z</cp:lastPrinted>
  <dcterms:created xsi:type="dcterms:W3CDTF">2012-09-04T10:15:53Z</dcterms:created>
  <dcterms:modified xsi:type="dcterms:W3CDTF">2022-07-13T10:55:08Z</dcterms:modified>
</cp:coreProperties>
</file>